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2" r:id="rId5"/>
    <p:sldMasterId id="2147483676" r:id="rId6"/>
    <p:sldMasterId id="2147483724" r:id="rId7"/>
    <p:sldMasterId id="2147483737" r:id="rId8"/>
    <p:sldMasterId id="2147483771" r:id="rId9"/>
  </p:sldMasterIdLst>
  <p:notesMasterIdLst>
    <p:notesMasterId r:id="rId20"/>
  </p:notesMasterIdLst>
  <p:sldIdLst>
    <p:sldId id="269" r:id="rId10"/>
    <p:sldId id="270" r:id="rId11"/>
    <p:sldId id="271" r:id="rId12"/>
    <p:sldId id="274" r:id="rId13"/>
    <p:sldId id="277" r:id="rId14"/>
    <p:sldId id="280" r:id="rId15"/>
    <p:sldId id="279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, Justin" initials="CJ" lastIdx="2" clrIdx="0">
    <p:extLst>
      <p:ext uri="{19B8F6BF-5375-455C-9EA6-DF929625EA0E}">
        <p15:presenceInfo xmlns:p15="http://schemas.microsoft.com/office/powerpoint/2012/main" userId="S::justin.chao@optum.com::a591611e-706e-4aa2-9dd9-c5cb4e09dc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70"/>
    <a:srgbClr val="EAAA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80544" autoAdjust="0"/>
  </p:normalViewPr>
  <p:slideViewPr>
    <p:cSldViewPr snapToGrid="0" snapToObjects="1">
      <p:cViewPr varScale="1">
        <p:scale>
          <a:sx n="102" d="100"/>
          <a:sy n="102" d="100"/>
        </p:scale>
        <p:origin x="17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6E404-9A57-174E-858D-10DE726F291C}" type="datetimeFigureOut">
              <a:rPr lang="en-US" smtClean="0"/>
              <a:t>10/9/20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A4DCC-6906-1C46-A498-46FE85011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1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A4DCC-6906-1C46-A498-46FE85011A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18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A4DCC-6906-1C46-A498-46FE85011A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1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B2E2B-6503-094C-BBD9-1AFE0E44C5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Confidential property of Optum. Do not distribute or reproduce without express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C002C-A61E-6249-B0F9-01495B1505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FD2FB0-387F-1544-909C-F27D01036E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A2E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 descr="polygons-01.png">
            <a:extLst>
              <a:ext uri="{FF2B5EF4-FFF2-40B4-BE49-F238E27FC236}">
                <a16:creationId xmlns:a16="http://schemas.microsoft.com/office/drawing/2014/main" id="{AE5399E2-D88C-A44D-987F-3D2B14FEC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2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F9C438-A113-754B-8C27-785A0A5213E9}"/>
              </a:ext>
            </a:extLst>
          </p:cNvPr>
          <p:cNvSpPr/>
          <p:nvPr userDrawn="1"/>
        </p:nvSpPr>
        <p:spPr>
          <a:xfrm>
            <a:off x="0" y="14941"/>
            <a:ext cx="12192000" cy="6858000"/>
          </a:xfrm>
          <a:prstGeom prst="rect">
            <a:avLst/>
          </a:prstGeom>
          <a:solidFill>
            <a:srgbClr val="282A2E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 descr="polygons-01.png">
            <a:extLst>
              <a:ext uri="{FF2B5EF4-FFF2-40B4-BE49-F238E27FC236}">
                <a16:creationId xmlns:a16="http://schemas.microsoft.com/office/drawing/2014/main" id="{1C343A0C-82CB-D949-ABC2-0E81DB6128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941"/>
            <a:ext cx="12192000" cy="68729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C86DD6-C0A9-BD46-91E0-035862AC16D7}"/>
              </a:ext>
            </a:extLst>
          </p:cNvPr>
          <p:cNvSpPr/>
          <p:nvPr userDrawn="1"/>
        </p:nvSpPr>
        <p:spPr>
          <a:xfrm>
            <a:off x="0" y="29882"/>
            <a:ext cx="12192000" cy="6858000"/>
          </a:xfrm>
          <a:prstGeom prst="rect">
            <a:avLst/>
          </a:prstGeom>
          <a:solidFill>
            <a:srgbClr val="282A2E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5D6ACEE3-EFE5-F142-84D2-61AB1BDBEF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7845" y="1187400"/>
            <a:ext cx="9064924" cy="2734056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Geneva" charset="-128"/>
                <a:cs typeface="Arial"/>
              </a:rPr>
              <a:t>Presentation Title</a:t>
            </a:r>
          </a:p>
        </p:txBody>
      </p:sp>
      <p:sp>
        <p:nvSpPr>
          <p:cNvPr id="13" name="Content Placeholder 21">
            <a:extLst>
              <a:ext uri="{FF2B5EF4-FFF2-40B4-BE49-F238E27FC236}">
                <a16:creationId xmlns:a16="http://schemas.microsoft.com/office/drawing/2014/main" id="{25B3E792-53DC-6245-8C5D-F3330F5853B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7846" y="4049935"/>
            <a:ext cx="9064923" cy="45787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2800" b="0" cap="none" dirty="0">
                <a:solidFill>
                  <a:prstClr val="white"/>
                </a:solidFill>
                <a:latin typeface="+mn-lt"/>
                <a:ea typeface="Geneva" charset="-128"/>
                <a:cs typeface="Arial"/>
              </a:rPr>
              <a:t>Presentation subtitle, event title,</a:t>
            </a:r>
            <a:r>
              <a:rPr lang="en-US" sz="2800" b="0" cap="none" baseline="0" dirty="0">
                <a:solidFill>
                  <a:prstClr val="white"/>
                </a:solidFill>
                <a:latin typeface="+mn-lt"/>
                <a:ea typeface="Geneva" charset="-128"/>
                <a:cs typeface="Arial"/>
              </a:rPr>
              <a:t> or speaker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3C11F-550B-FD45-955C-411C398521D6}"/>
              </a:ext>
            </a:extLst>
          </p:cNvPr>
          <p:cNvCxnSpPr/>
          <p:nvPr userDrawn="1"/>
        </p:nvCxnSpPr>
        <p:spPr>
          <a:xfrm flipH="1">
            <a:off x="780545" y="4670118"/>
            <a:ext cx="2195043" cy="0"/>
          </a:xfrm>
          <a:prstGeom prst="line">
            <a:avLst/>
          </a:prstGeom>
          <a:ln w="19050">
            <a:solidFill>
              <a:srgbClr val="EF8B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3">
            <a:extLst>
              <a:ext uri="{FF2B5EF4-FFF2-40B4-BE49-F238E27FC236}">
                <a16:creationId xmlns:a16="http://schemas.microsoft.com/office/drawing/2014/main" id="{40781F08-9696-6B4B-8B13-0185CBA2498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80545" y="4832424"/>
            <a:ext cx="9064922" cy="31227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200">
                <a:solidFill>
                  <a:schemeClr val="bg1"/>
                </a:solidFill>
              </a:defRPr>
            </a:lvl5pPr>
          </a:lstStyle>
          <a:p>
            <a:pPr>
              <a:spcAft>
                <a:spcPts val="1200"/>
              </a:spcAft>
            </a:pPr>
            <a:r>
              <a:rPr lang="en-US" sz="2200" dirty="0">
                <a:solidFill>
                  <a:prstClr val="white"/>
                </a:solidFill>
                <a:latin typeface="+mn-lt"/>
                <a:cs typeface="Arial"/>
              </a:rPr>
              <a:t>MM/DD/YY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F41E40-9010-5E41-BFB0-130DC1472F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8" y="6286500"/>
            <a:ext cx="1398335" cy="587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F5B9F-39C8-C443-9C74-182E44E324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1400" y="0"/>
            <a:ext cx="2260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9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94DF5-5B49-0841-A509-2948AFB3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9D0C7-D96B-F444-8699-EBAF3BB3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810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453F-805A-A147-86F0-55490980CD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28815"/>
            <a:ext cx="3657600" cy="663575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815"/>
            <a:ext cx="3657600" cy="663575"/>
          </a:xfrm>
          <a:solidFill>
            <a:schemeClr val="accent2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815"/>
            <a:ext cx="3657600" cy="663575"/>
          </a:xfrm>
          <a:solidFill>
            <a:schemeClr val="accent4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2365340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43F3-9514-EA47-AAB9-6B2E01835F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8" y="1828818"/>
            <a:ext cx="5486400" cy="663575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1" y="1828815"/>
            <a:ext cx="5486400" cy="663575"/>
          </a:xfrm>
          <a:solidFill>
            <a:schemeClr val="accent2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8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1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905535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A2B-F2D8-1046-9F76-E0900D291C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24344" y="1828800"/>
            <a:ext cx="55716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3"/>
            <a:ext cx="3585029" cy="1435100"/>
          </a:xfrm>
          <a:solidFill>
            <a:schemeClr val="accent2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96001" y="1828800"/>
            <a:ext cx="571500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67" y="4470403"/>
            <a:ext cx="3584449" cy="1435100"/>
          </a:xfrm>
          <a:solidFill>
            <a:schemeClr val="accent4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12258802" y="-5893"/>
            <a:ext cx="2184402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41931782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67" y="1828800"/>
            <a:ext cx="37764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E57-4458-B34B-BAF1-DD755FE8220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37" y="3873724"/>
            <a:ext cx="2077359" cy="2031776"/>
          </a:xfrm>
          <a:solidFill>
            <a:schemeClr val="tx1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286414" y="1828800"/>
            <a:ext cx="37764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28" y="3873724"/>
            <a:ext cx="2077359" cy="2031776"/>
          </a:xfrm>
          <a:solidFill>
            <a:schemeClr val="accent2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067421" y="1835374"/>
            <a:ext cx="37764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35" y="3873724"/>
            <a:ext cx="2077359" cy="2031776"/>
          </a:xfrm>
          <a:solidFill>
            <a:schemeClr val="accent4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12258802" y="-5893"/>
            <a:ext cx="2184402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3569090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1" y="1828818"/>
            <a:ext cx="281940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0330-1216-9F4D-A99F-A45A03AE68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333766" y="1828818"/>
            <a:ext cx="2824163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157919" y="1826548"/>
            <a:ext cx="2821782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8977329" y="1826548"/>
            <a:ext cx="2833689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4" y="2971804"/>
            <a:ext cx="1461408" cy="1439408"/>
          </a:xfrm>
          <a:solidFill>
            <a:schemeClr val="tx1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6" y="2971804"/>
            <a:ext cx="1461408" cy="1439408"/>
          </a:xfrm>
          <a:solidFill>
            <a:schemeClr val="accent2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6" y="2971804"/>
            <a:ext cx="1461408" cy="1439408"/>
          </a:xfrm>
          <a:solidFill>
            <a:schemeClr val="accent4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4" y="2971804"/>
            <a:ext cx="1461408" cy="1439408"/>
          </a:xfrm>
          <a:solidFill>
            <a:srgbClr val="A22B38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12258802" y="-5893"/>
            <a:ext cx="2184402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1565490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0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4BF-9CB2-4B4A-8103-38C38F931B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77123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5039895" y="1826540"/>
            <a:ext cx="224028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7302669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9565442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807"/>
            <a:ext cx="1116693" cy="1099883"/>
          </a:xfrm>
          <a:solidFill>
            <a:schemeClr val="tx1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14" y="2700807"/>
            <a:ext cx="1116693" cy="1099883"/>
          </a:xfrm>
          <a:solidFill>
            <a:schemeClr val="accent2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94" y="2700807"/>
            <a:ext cx="1116693" cy="1099883"/>
          </a:xfrm>
          <a:solidFill>
            <a:schemeClr val="accent4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6" y="2700807"/>
            <a:ext cx="1116693" cy="1099883"/>
          </a:xfrm>
          <a:solidFill>
            <a:schemeClr val="accent1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14" y="2700807"/>
            <a:ext cx="1116693" cy="1099883"/>
          </a:xfrm>
          <a:solidFill>
            <a:srgbClr val="A22B38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12258802" y="-5893"/>
            <a:ext cx="2184402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069459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40E65-60D7-2E4D-BD01-0622C8BBCCA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797"/>
            <a:ext cx="2194560" cy="1970316"/>
          </a:xfrm>
          <a:solidFill>
            <a:schemeClr val="tx2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8" y="1828798"/>
            <a:ext cx="2194560" cy="1970316"/>
          </a:xfrm>
          <a:solidFill>
            <a:schemeClr val="accent2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798"/>
            <a:ext cx="2194560" cy="1970316"/>
          </a:xfrm>
          <a:solidFill>
            <a:schemeClr val="accent4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2" y="1828798"/>
            <a:ext cx="2194560" cy="1970316"/>
          </a:xfrm>
          <a:solidFill>
            <a:schemeClr val="accent1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8" y="1828798"/>
            <a:ext cx="2194560" cy="1970316"/>
          </a:xfrm>
          <a:solidFill>
            <a:srgbClr val="A22B38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60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5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2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778722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180F-71B4-4E4B-A756-180BDDD7CA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5" y="1861457"/>
            <a:ext cx="1697450" cy="1307592"/>
          </a:xfrm>
          <a:solidFill>
            <a:schemeClr val="tx2"/>
          </a:solidFill>
        </p:spPr>
        <p:txBody>
          <a:bodyPr lIns="15832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5" y="3223759"/>
            <a:ext cx="1697450" cy="1307592"/>
          </a:xfrm>
          <a:solidFill>
            <a:schemeClr val="accent2"/>
          </a:solidFill>
        </p:spPr>
        <p:txBody>
          <a:bodyPr lIns="15832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5" y="4586061"/>
            <a:ext cx="1697450" cy="1307592"/>
          </a:xfrm>
          <a:solidFill>
            <a:schemeClr val="accent4"/>
          </a:solidFill>
        </p:spPr>
        <p:txBody>
          <a:bodyPr lIns="15832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19" y="1861456"/>
            <a:ext cx="9489169" cy="1280160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19" y="3242808"/>
            <a:ext cx="9489169" cy="1280160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19" y="4624161"/>
            <a:ext cx="9489169" cy="1280160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1018240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933AD-03B6-8D46-BD05-3BD557E42BE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61457"/>
            <a:ext cx="1700784" cy="987552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2887907"/>
            <a:ext cx="1700784" cy="987552"/>
          </a:xfrm>
          <a:solidFill>
            <a:schemeClr val="accent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1" y="3914357"/>
            <a:ext cx="1700784" cy="987552"/>
          </a:xfrm>
          <a:solidFill>
            <a:schemeClr val="accent4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64" y="1861457"/>
            <a:ext cx="9527723" cy="987552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64" y="2888303"/>
            <a:ext cx="9527723" cy="987552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92" y="3914357"/>
            <a:ext cx="9527723" cy="987552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1" y="4940807"/>
            <a:ext cx="1700784" cy="987552"/>
          </a:xfrm>
          <a:solidFill>
            <a:schemeClr val="accent1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92" y="4940407"/>
            <a:ext cx="9527723" cy="987552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249989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5F108-15A1-EC4B-9217-291F55BB10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17" y="1861456"/>
            <a:ext cx="1050471" cy="768096"/>
          </a:xfrm>
          <a:solidFill>
            <a:schemeClr val="tx2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17" y="2681880"/>
            <a:ext cx="1050471" cy="768096"/>
          </a:xfrm>
          <a:solidFill>
            <a:schemeClr val="accent2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17" y="3502304"/>
            <a:ext cx="1050471" cy="768096"/>
          </a:xfrm>
          <a:solidFill>
            <a:schemeClr val="accent4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31" y="1861456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69" y="2679568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69" y="3497680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17" y="4322728"/>
            <a:ext cx="1050471" cy="768096"/>
          </a:xfrm>
          <a:solidFill>
            <a:schemeClr val="accent1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31" y="4315792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17" y="5143150"/>
            <a:ext cx="1050471" cy="768096"/>
          </a:xfrm>
          <a:solidFill>
            <a:srgbClr val="A22B38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69" y="5133905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288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90BD-F959-9844-9CE2-A7F8D257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57200"/>
            <a:ext cx="4264025" cy="1263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CC787-0062-0148-B5C5-EBD376F42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7"/>
            <a:ext cx="6416145" cy="505777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0F9B7-DB5C-D54E-9980-564B5C412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000" y="1720312"/>
            <a:ext cx="4264025" cy="43248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A0A6-78B4-3149-AEEE-39869C74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dirty="0"/>
              <a:t>
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FF041-EFDD-2745-A31D-3F2AB8EB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3912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C5699A5-D183-9A4C-9750-5F2E3968B1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78" y="2975664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66E4B-1A1A-4F6B-A5A4-8EB09C443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49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958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1828818"/>
            <a:ext cx="7178222" cy="2128837"/>
          </a:xfrm>
        </p:spPr>
        <p:txBody>
          <a:bodyPr anchor="b"/>
          <a:lstStyle>
            <a:lvl1pPr>
              <a:defRPr sz="5156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122075"/>
            <a:ext cx="7178222" cy="1783443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2A11-2843-4E50-B2E3-8B3152B1E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49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904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1828818"/>
            <a:ext cx="7178222" cy="2128837"/>
          </a:xfrm>
        </p:spPr>
        <p:txBody>
          <a:bodyPr anchor="b"/>
          <a:lstStyle>
            <a:lvl1pPr>
              <a:defRPr sz="5156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122075"/>
            <a:ext cx="7178222" cy="1783443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63F8D-E71E-4D7F-9163-F3B042712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49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917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1828818"/>
            <a:ext cx="7178222" cy="2128837"/>
          </a:xfrm>
        </p:spPr>
        <p:txBody>
          <a:bodyPr anchor="b"/>
          <a:lstStyle>
            <a:lvl1pPr>
              <a:defRPr sz="5156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122075"/>
            <a:ext cx="7178222" cy="1783443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94B1C-D7E1-4D68-A78A-E575E4CB1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49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6531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1828818"/>
            <a:ext cx="7178222" cy="2128837"/>
          </a:xfrm>
        </p:spPr>
        <p:txBody>
          <a:bodyPr anchor="b"/>
          <a:lstStyle>
            <a:lvl1pPr>
              <a:defRPr sz="5156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122075"/>
            <a:ext cx="7178222" cy="1783443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672AD-F26A-4CA8-AB61-BA67345EE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49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7732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62FF1E-F162-8046-8D74-C5FDB70603F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1BC14-C708-4769-977F-156D85B23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617825" y="2846296"/>
            <a:ext cx="4956370" cy="11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3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3904359"/>
            <a:ext cx="7178222" cy="482887"/>
          </a:xfrm>
        </p:spPr>
        <p:txBody>
          <a:bodyPr anchor="ctr"/>
          <a:lstStyle>
            <a:lvl1pPr>
              <a:defRPr sz="271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452947"/>
            <a:ext cx="7178222" cy="484632"/>
          </a:xfrm>
        </p:spPr>
        <p:txBody>
          <a:bodyPr anchor="ctr"/>
          <a:lstStyle>
            <a:lvl1pPr marL="0" indent="0">
              <a:buNone/>
              <a:defRPr sz="2719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301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912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59" y="5003297"/>
            <a:ext cx="7178222" cy="484632"/>
          </a:xfrm>
        </p:spPr>
        <p:txBody>
          <a:bodyPr anchor="ctr"/>
          <a:lstStyle>
            <a:lvl1pPr marL="0" indent="0">
              <a:buNone/>
              <a:defRPr sz="2719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301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912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301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912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301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912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301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912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301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912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F16A65-F359-4A2C-A589-7685BEC040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49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29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C1B700-D5C3-5B47-916C-5A4702046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514244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AE7DC-E25A-C344-BFB9-B353E1E6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22E5D-6BC0-424F-A757-FC9DA884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23ACE9-AD1A-0040-97A6-1A1AE1BC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63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2FA1DBF-9AED-4D4B-95B0-7ED15AC8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20311"/>
            <a:ext cx="3932237" cy="4409556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3743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9104E9-20C4-414E-9790-5DEEB94F2204}"/>
              </a:ext>
            </a:extLst>
          </p:cNvPr>
          <p:cNvCxnSpPr>
            <a:cxnSpLocks/>
          </p:cNvCxnSpPr>
          <p:nvPr userDrawn="1"/>
        </p:nvCxnSpPr>
        <p:spPr>
          <a:xfrm>
            <a:off x="4141033" y="-20634"/>
            <a:ext cx="0" cy="623516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693F4-0001-8F40-87F5-487AF8294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3524" y="6310900"/>
            <a:ext cx="915391" cy="4963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fld id="{2E66669A-9B26-FA4A-8537-CCB747404E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D3A433-50FF-0E40-896E-ED5969326195}"/>
              </a:ext>
            </a:extLst>
          </p:cNvPr>
          <p:cNvSpPr/>
          <p:nvPr userDrawn="1"/>
        </p:nvSpPr>
        <p:spPr>
          <a:xfrm>
            <a:off x="-16931" y="-20634"/>
            <a:ext cx="4129088" cy="62351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A30DC9-08D4-2B44-AC13-243D477FCDFE}"/>
              </a:ext>
            </a:extLst>
          </p:cNvPr>
          <p:cNvSpPr/>
          <p:nvPr userDrawn="1"/>
        </p:nvSpPr>
        <p:spPr>
          <a:xfrm>
            <a:off x="-16933" y="709611"/>
            <a:ext cx="6705601" cy="9048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BD14F-B8DE-424E-BAF5-B00D55E65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1400" y="0"/>
            <a:ext cx="2260600" cy="20955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E24627-2DBB-B04C-8D92-93BEBCEC0C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4663" y="2095500"/>
            <a:ext cx="3352800" cy="33226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E57F62-B0A5-B947-A0C5-D79966DEC82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8129" y="2315637"/>
            <a:ext cx="5875337" cy="1612900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0095E7C-3220-024F-94A5-8AE3DDA0DC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8129" y="4117976"/>
            <a:ext cx="5875337" cy="1612900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A73FE7-B627-9645-A2B6-D545593B15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799" y="932922"/>
            <a:ext cx="6519334" cy="506412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4" name="Isosceles Triangle 2">
            <a:extLst>
              <a:ext uri="{FF2B5EF4-FFF2-40B4-BE49-F238E27FC236}">
                <a16:creationId xmlns:a16="http://schemas.microsoft.com/office/drawing/2014/main" id="{9C3A3146-2AAA-2F4A-8FA7-EDB6CB9F7451}"/>
              </a:ext>
            </a:extLst>
          </p:cNvPr>
          <p:cNvSpPr/>
          <p:nvPr userDrawn="1"/>
        </p:nvSpPr>
        <p:spPr>
          <a:xfrm rot="5400000">
            <a:off x="3505558" y="4714904"/>
            <a:ext cx="1541480" cy="6549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5">
            <a:extLst>
              <a:ext uri="{FF2B5EF4-FFF2-40B4-BE49-F238E27FC236}">
                <a16:creationId xmlns:a16="http://schemas.microsoft.com/office/drawing/2014/main" id="{CF93413D-BC80-8048-8274-C18F0A72B665}"/>
              </a:ext>
            </a:extLst>
          </p:cNvPr>
          <p:cNvSpPr/>
          <p:nvPr userDrawn="1"/>
        </p:nvSpPr>
        <p:spPr>
          <a:xfrm rot="5400000">
            <a:off x="3748288" y="4827289"/>
            <a:ext cx="1012432" cy="43013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83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02F50-0E4C-BC4E-9DD3-E9C9621E2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  </a:t>
            </a:r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721A3E-6AB8-7F4F-9DD0-7671D56AE0EB}"/>
              </a:ext>
            </a:extLst>
          </p:cNvPr>
          <p:cNvCxnSpPr/>
          <p:nvPr userDrawn="1"/>
        </p:nvCxnSpPr>
        <p:spPr>
          <a:xfrm>
            <a:off x="2690474" y="1398909"/>
            <a:ext cx="0" cy="4868779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2023071-EEBE-3641-B6F0-67E4086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5" y="68941"/>
            <a:ext cx="10981267" cy="9057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293415-40E2-2948-B4CC-99F673C81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2000" y="1592263"/>
            <a:ext cx="7670800" cy="181133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89C966-E6A4-CF4F-BBF6-B58F83B4A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2000" y="4021188"/>
            <a:ext cx="7670800" cy="181133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03EC80-61D9-3943-BCCA-B0D05C98B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710" y="1592263"/>
            <a:ext cx="1541463" cy="1591469"/>
          </a:xfrm>
        </p:spPr>
        <p:txBody>
          <a:bodyPr/>
          <a:lstStyle>
            <a:lvl1pPr marL="0" indent="0">
              <a:buNone/>
              <a:defRPr b="1">
                <a:solidFill>
                  <a:srgbClr val="EAAA00"/>
                </a:solidFill>
                <a:latin typeface="+mj-lt"/>
              </a:defRPr>
            </a:lvl1pPr>
            <a:lvl4pPr marL="1371566" indent="0"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3"/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69F74E7-1665-8746-918B-F51266CDC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710" y="4021189"/>
            <a:ext cx="1541463" cy="1599804"/>
          </a:xfrm>
        </p:spPr>
        <p:txBody>
          <a:bodyPr/>
          <a:lstStyle>
            <a:lvl1pPr marL="0" indent="0">
              <a:buNone/>
              <a:defRPr>
                <a:solidFill>
                  <a:srgbClr val="EAAA00"/>
                </a:solidFill>
                <a:latin typeface="+mj-lt"/>
              </a:defRPr>
            </a:lvl1pPr>
            <a:lvl4pPr marL="1371566" indent="0"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95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1E9F-4CC4-104E-A3DE-272D6CBA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72362-5228-BB47-B48E-AC2BA89FC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F9205-9318-4749-A545-0A9A52C1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77319-84C6-7049-B804-FB963CF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5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CC3B6D-E4D7-234D-8978-B3EE0D5C6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56643-7803-F74B-B400-38E10B0BA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7E3A-D284-894A-BFF9-CAB8E565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32DEE-352D-D443-8FA2-3E82458CE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50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94DF5-5B49-0841-A509-2948AFB3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0107" y="6441429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9D0C7-D96B-F444-8699-EBAF3BB3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AA083C-D816-AD4B-8CB5-2F35B79AABB6}"/>
              </a:ext>
            </a:extLst>
          </p:cNvPr>
          <p:cNvSpPr/>
          <p:nvPr userDrawn="1"/>
        </p:nvSpPr>
        <p:spPr>
          <a:xfrm>
            <a:off x="9915897" y="0"/>
            <a:ext cx="227610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6322A6F0-6B1D-A845-8FD3-5FF7A3C59C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2969650"/>
            <a:ext cx="8125884" cy="165576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Speaker Contact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393B6-6EA4-CC4C-80BB-884DEFCE8F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2260600" cy="209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88EA45-1BB0-4C48-A82A-D7C73D180C93}"/>
              </a:ext>
            </a:extLst>
          </p:cNvPr>
          <p:cNvSpPr txBox="1"/>
          <p:nvPr userDrawn="1"/>
        </p:nvSpPr>
        <p:spPr>
          <a:xfrm>
            <a:off x="2637545" y="2200209"/>
            <a:ext cx="4508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1327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um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BE6FB0-6AFF-D043-A514-5406F8CB9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3B041-7EF1-6D4D-B2E2-1EBC98DCFD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99" y="2099732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43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2D6502-FCB7-0047-B17E-3DC7C37A5A63}"/>
              </a:ext>
            </a:extLst>
          </p:cNvPr>
          <p:cNvCxnSpPr/>
          <p:nvPr userDrawn="1"/>
        </p:nvCxnSpPr>
        <p:spPr>
          <a:xfrm>
            <a:off x="7667095" y="14287"/>
            <a:ext cx="0" cy="6843713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B4DE5F-EC43-A945-B2ED-89ECB580BA6D}"/>
              </a:ext>
            </a:extLst>
          </p:cNvPr>
          <p:cNvSpPr/>
          <p:nvPr userDrawn="1"/>
        </p:nvSpPr>
        <p:spPr>
          <a:xfrm>
            <a:off x="7700961" y="0"/>
            <a:ext cx="4491039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9A7B9-B192-5243-99EA-143EA62A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6669A-9B26-FA4A-8537-CCB747404E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641715-14F4-4442-9257-322721A613DC}"/>
              </a:ext>
            </a:extLst>
          </p:cNvPr>
          <p:cNvSpPr/>
          <p:nvPr userDrawn="1"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0AFC53-3353-704C-9DFB-429A446ECE5B}"/>
              </a:ext>
            </a:extLst>
          </p:cNvPr>
          <p:cNvSpPr/>
          <p:nvPr userDrawn="1"/>
        </p:nvSpPr>
        <p:spPr>
          <a:xfrm>
            <a:off x="6954521" y="1340440"/>
            <a:ext cx="1514475" cy="15144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208D8-8378-0241-A808-14860FA4BEF8}"/>
              </a:ext>
            </a:extLst>
          </p:cNvPr>
          <p:cNvSpPr/>
          <p:nvPr userDrawn="1"/>
        </p:nvSpPr>
        <p:spPr>
          <a:xfrm>
            <a:off x="6954521" y="3056847"/>
            <a:ext cx="1514475" cy="15144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AF7512-62B9-1F44-A04E-96F91E34483A}"/>
              </a:ext>
            </a:extLst>
          </p:cNvPr>
          <p:cNvSpPr/>
          <p:nvPr userDrawn="1"/>
        </p:nvSpPr>
        <p:spPr>
          <a:xfrm>
            <a:off x="6954521" y="4801082"/>
            <a:ext cx="1514475" cy="15144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9A1CD9A-4FA0-AC4B-A3B3-7C25F9679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73618" y="1375190"/>
            <a:ext cx="3302960" cy="1601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8B033ED-9934-DC42-B555-088929BD1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73618" y="3103904"/>
            <a:ext cx="3302960" cy="1601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0D8267A-C746-464A-A87B-48843CC442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73618" y="4860828"/>
            <a:ext cx="3302960" cy="16011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598D76-F92A-C442-AC29-EC8B15814A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5463" y="1524000"/>
            <a:ext cx="5672137" cy="2065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625C221-57F8-9F4A-B6F6-5A7982BB06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5575" y="3970338"/>
            <a:ext cx="5672137" cy="2065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FB59E-3B2F-4046-9E3F-82C6D4713B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218625" y="1684149"/>
            <a:ext cx="989591" cy="922254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866A01E-4593-5441-B10C-453064BE603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63288" y="3327402"/>
            <a:ext cx="944927" cy="92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29E432D-7BCA-314F-9742-EF76D1C7111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218625" y="5096933"/>
            <a:ext cx="989590" cy="93874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01FC204-4B29-644A-80D8-4C8F0694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4" y="112663"/>
            <a:ext cx="10727266" cy="90487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89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CA11-B7A5-C345-837C-34C8B6F86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CA322-5E9B-524D-956E-5E57A76EC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C84BD-AE73-F140-BD32-9E785B89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9713" y="6437499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7C878-76A4-DB4D-9A27-3113D109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  </a:t>
            </a:r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34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2780" rIns="0" bIns="52780" numCol="1" rtlCol="0" anchor="ctr" anchorCtr="0" compatLnSpc="1">
            <a:prstTxWarp prst="textNoShape">
              <a:avLst/>
            </a:prstTxWarp>
          </a:bodyPr>
          <a:lstStyle>
            <a:lvl1pPr>
              <a:defRPr lang="en-US" sz="215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89313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7" y="1104936"/>
            <a:ext cx="7440387" cy="2735839"/>
          </a:xfrm>
        </p:spPr>
        <p:txBody>
          <a:bodyPr anchor="b"/>
          <a:lstStyle>
            <a:lvl1pPr algn="l">
              <a:defRPr sz="5156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7" y="3924336"/>
            <a:ext cx="7440387" cy="974271"/>
          </a:xfrm>
        </p:spPr>
        <p:txBody>
          <a:bodyPr/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94771" indent="0" algn="ctr">
              <a:buNone/>
              <a:defRPr sz="2156"/>
            </a:lvl2pPr>
            <a:lvl3pPr marL="989534" indent="0" algn="ctr">
              <a:buNone/>
              <a:defRPr sz="1969"/>
            </a:lvl3pPr>
            <a:lvl4pPr marL="1484300" indent="0" algn="ctr">
              <a:buNone/>
              <a:defRPr sz="1688"/>
            </a:lvl4pPr>
            <a:lvl5pPr marL="1979065" indent="0" algn="ctr">
              <a:buNone/>
              <a:defRPr sz="1688"/>
            </a:lvl5pPr>
            <a:lvl6pPr marL="2473831" indent="0" algn="ctr">
              <a:buNone/>
              <a:defRPr sz="1688"/>
            </a:lvl6pPr>
            <a:lvl7pPr marL="2968596" indent="0" algn="ctr">
              <a:buNone/>
              <a:defRPr sz="1688"/>
            </a:lvl7pPr>
            <a:lvl8pPr marL="3463363" indent="0" algn="ctr">
              <a:buNone/>
              <a:defRPr sz="1688"/>
            </a:lvl8pPr>
            <a:lvl9pPr marL="3958131" indent="0" algn="ctr">
              <a:buNone/>
              <a:defRPr sz="1688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12293623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5" y="4990652"/>
            <a:ext cx="7440010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12293623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12293623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12293623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12293623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12293623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5A05DC7-2028-8B4C-8BA6-724ACBDD0A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4478023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24DB349-44C1-4277-A8F0-9B6E097682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845" y="5828907"/>
            <a:ext cx="2823210" cy="66244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210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8D4E-D980-7648-86F2-E1512E7F9F5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409492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10" y="1825647"/>
            <a:ext cx="5524501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4" y="182564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427B-B69E-6B45-AD0C-5A01C55DA64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852278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10" y="1825647"/>
            <a:ext cx="5524501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4" y="182564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3061-F9BF-7345-AE47-46CB1C56CB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17" y="1118334"/>
            <a:ext cx="5502275" cy="492125"/>
          </a:xfrm>
        </p:spPr>
        <p:txBody>
          <a:bodyPr anchor="t"/>
          <a:lstStyle>
            <a:lvl1pPr marL="0" indent="0">
              <a:buNone/>
              <a:defRPr sz="2813" b="0">
                <a:solidFill>
                  <a:schemeClr val="accent4"/>
                </a:solidFill>
              </a:defRPr>
            </a:lvl1pPr>
            <a:lvl2pPr marL="494771" indent="0">
              <a:buNone/>
              <a:defRPr sz="2156" b="1"/>
            </a:lvl2pPr>
            <a:lvl3pPr marL="989534" indent="0">
              <a:buNone/>
              <a:defRPr sz="1969" b="1"/>
            </a:lvl3pPr>
            <a:lvl4pPr marL="1484300" indent="0">
              <a:buNone/>
              <a:defRPr sz="1688" b="1"/>
            </a:lvl4pPr>
            <a:lvl5pPr marL="1979065" indent="0">
              <a:buNone/>
              <a:defRPr sz="1688" b="1"/>
            </a:lvl5pPr>
            <a:lvl6pPr marL="2473831" indent="0">
              <a:buNone/>
              <a:defRPr sz="1688" b="1"/>
            </a:lvl6pPr>
            <a:lvl7pPr marL="2968596" indent="0">
              <a:buNone/>
              <a:defRPr sz="1688" b="1"/>
            </a:lvl7pPr>
            <a:lvl8pPr marL="3463363" indent="0">
              <a:buNone/>
              <a:defRPr sz="1688" b="1"/>
            </a:lvl8pPr>
            <a:lvl9pPr marL="3958131" indent="0">
              <a:buNone/>
              <a:defRPr sz="1688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334"/>
            <a:ext cx="5638800" cy="492125"/>
          </a:xfrm>
        </p:spPr>
        <p:txBody>
          <a:bodyPr anchor="t"/>
          <a:lstStyle>
            <a:lvl1pPr marL="0" indent="0">
              <a:buNone/>
              <a:defRPr sz="2813" b="0">
                <a:solidFill>
                  <a:schemeClr val="accent4"/>
                </a:solidFill>
              </a:defRPr>
            </a:lvl1pPr>
            <a:lvl2pPr marL="494771" indent="0">
              <a:buNone/>
              <a:defRPr sz="2156" b="1"/>
            </a:lvl2pPr>
            <a:lvl3pPr marL="989534" indent="0">
              <a:buNone/>
              <a:defRPr sz="1969" b="1"/>
            </a:lvl3pPr>
            <a:lvl4pPr marL="1484300" indent="0">
              <a:buNone/>
              <a:defRPr sz="1688" b="1"/>
            </a:lvl4pPr>
            <a:lvl5pPr marL="1979065" indent="0">
              <a:buNone/>
              <a:defRPr sz="1688" b="1"/>
            </a:lvl5pPr>
            <a:lvl6pPr marL="2473831" indent="0">
              <a:buNone/>
              <a:defRPr sz="1688" b="1"/>
            </a:lvl6pPr>
            <a:lvl7pPr marL="2968596" indent="0">
              <a:buNone/>
              <a:defRPr sz="1688" b="1"/>
            </a:lvl7pPr>
            <a:lvl8pPr marL="3463363" indent="0">
              <a:buNone/>
              <a:defRPr sz="1688" b="1"/>
            </a:lvl8pPr>
            <a:lvl9pPr marL="3958131" indent="0">
              <a:buNone/>
              <a:defRPr sz="1688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37468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6301-10C6-C04C-9248-7C7DB8D968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65" y="6487034"/>
            <a:ext cx="612323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02521" y="6487034"/>
            <a:ext cx="5817938" cy="365125"/>
          </a:xfrm>
        </p:spPr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813470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90F1-B702-5142-AB8D-CB85C8CB5C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1453686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4337-FAC6-A84B-8EF6-E43B8EE1C5C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7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313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902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313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22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313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28" y="4401741"/>
            <a:ext cx="3335483" cy="1503809"/>
          </a:xfrm>
        </p:spPr>
        <p:txBody>
          <a:bodyPr/>
          <a:lstStyle>
            <a:lvl1pPr>
              <a:defRPr sz="1688">
                <a:solidFill>
                  <a:schemeClr val="tx2"/>
                </a:solidFill>
              </a:defRPr>
            </a:lvl1pPr>
            <a:lvl2pPr marL="247388" indent="-247388">
              <a:buFont typeface="Arial" panose="020B0604020202020204" pitchFamily="34" charset="0"/>
              <a:buChar char="•"/>
              <a:defRPr sz="1688"/>
            </a:lvl2pPr>
            <a:lvl3pPr marL="494771" indent="-247388">
              <a:buClr>
                <a:schemeClr val="tx1"/>
              </a:buClr>
              <a:buFont typeface="Arial" panose="020B0604020202020204" pitchFamily="34" charset="0"/>
              <a:buChar char="−"/>
              <a:defRPr sz="1688"/>
            </a:lvl3pPr>
            <a:lvl4pPr marL="743869" indent="-249106">
              <a:buFont typeface="Arial" panose="020B0604020202020204" pitchFamily="34" charset="0"/>
              <a:buChar char="•"/>
              <a:defRPr sz="1688"/>
            </a:lvl4pPr>
            <a:lvl5pPr>
              <a:defRPr sz="15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60" y="4401741"/>
            <a:ext cx="3335483" cy="1503809"/>
          </a:xfrm>
        </p:spPr>
        <p:txBody>
          <a:bodyPr/>
          <a:lstStyle>
            <a:lvl1pPr>
              <a:defRPr sz="1688">
                <a:solidFill>
                  <a:schemeClr val="tx2"/>
                </a:solidFill>
              </a:defRPr>
            </a:lvl1pPr>
            <a:lvl2pPr marL="247388" indent="-247388">
              <a:buFont typeface="Arial" panose="020B0604020202020204" pitchFamily="34" charset="0"/>
              <a:buChar char="•"/>
              <a:defRPr sz="1688"/>
            </a:lvl2pPr>
            <a:lvl3pPr marL="494771" indent="-247388">
              <a:buClr>
                <a:schemeClr val="tx1"/>
              </a:buClr>
              <a:buFont typeface="Arial" panose="020B0604020202020204" pitchFamily="34" charset="0"/>
              <a:buChar char="−"/>
              <a:defRPr sz="1688"/>
            </a:lvl3pPr>
            <a:lvl4pPr marL="743869" indent="-249106">
              <a:buFont typeface="Arial" panose="020B0604020202020204" pitchFamily="34" charset="0"/>
              <a:buChar char="•"/>
              <a:defRPr sz="1688"/>
            </a:lvl4pPr>
            <a:lvl5pPr>
              <a:defRPr sz="15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76" y="4401741"/>
            <a:ext cx="3335483" cy="1503809"/>
          </a:xfrm>
        </p:spPr>
        <p:txBody>
          <a:bodyPr/>
          <a:lstStyle>
            <a:lvl1pPr>
              <a:defRPr sz="1688">
                <a:solidFill>
                  <a:schemeClr val="tx2"/>
                </a:solidFill>
              </a:defRPr>
            </a:lvl1pPr>
            <a:lvl2pPr marL="247388" indent="-247388">
              <a:buFont typeface="Arial" panose="020B0604020202020204" pitchFamily="34" charset="0"/>
              <a:buChar char="•"/>
              <a:defRPr sz="1688"/>
            </a:lvl2pPr>
            <a:lvl3pPr marL="494771" indent="-247388">
              <a:buClr>
                <a:schemeClr val="tx1"/>
              </a:buClr>
              <a:buFont typeface="Arial" panose="020B0604020202020204" pitchFamily="34" charset="0"/>
              <a:buChar char="−"/>
              <a:defRPr sz="1688"/>
            </a:lvl3pPr>
            <a:lvl4pPr marL="743869" indent="-249106">
              <a:buFont typeface="Arial" panose="020B0604020202020204" pitchFamily="34" charset="0"/>
              <a:buChar char="•"/>
              <a:defRPr sz="1688"/>
            </a:lvl4pPr>
            <a:lvl5pPr>
              <a:defRPr sz="15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28" y="3868738"/>
            <a:ext cx="3335483" cy="457200"/>
          </a:xfrm>
        </p:spPr>
        <p:txBody>
          <a:bodyPr/>
          <a:lstStyle>
            <a:lvl1pPr>
              <a:defRPr sz="168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60" y="3865340"/>
            <a:ext cx="3335483" cy="457200"/>
          </a:xfrm>
        </p:spPr>
        <p:txBody>
          <a:bodyPr/>
          <a:lstStyle>
            <a:lvl1pPr>
              <a:defRPr sz="168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76" y="3865340"/>
            <a:ext cx="3335483" cy="457200"/>
          </a:xfrm>
        </p:spPr>
        <p:txBody>
          <a:bodyPr/>
          <a:lstStyle>
            <a:lvl1pPr>
              <a:defRPr sz="168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6499587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589E-78D7-594D-8990-3E92AFA4FB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49"/>
            <a:ext cx="2194560" cy="663575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8" y="1828850"/>
            <a:ext cx="2194560" cy="663575"/>
          </a:xfrm>
          <a:solidFill>
            <a:schemeClr val="accent2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850"/>
            <a:ext cx="2194560" cy="663575"/>
          </a:xfrm>
          <a:solidFill>
            <a:schemeClr val="accent4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2" y="1828850"/>
            <a:ext cx="2194560" cy="663575"/>
          </a:xfrm>
          <a:solidFill>
            <a:schemeClr val="accent1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8" y="1828850"/>
            <a:ext cx="2194560" cy="663575"/>
          </a:xfrm>
          <a:solidFill>
            <a:srgbClr val="A22B38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5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2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9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8163141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419A-0E3E-2B4E-BFFA-1F29AC0F05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28849"/>
            <a:ext cx="2743200" cy="663575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2" y="1828850"/>
            <a:ext cx="2743200" cy="663575"/>
          </a:xfrm>
          <a:solidFill>
            <a:schemeClr val="accent2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3" y="1828850"/>
            <a:ext cx="2743200" cy="663575"/>
          </a:xfrm>
          <a:solidFill>
            <a:schemeClr val="accent4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850"/>
            <a:ext cx="2743200" cy="663575"/>
          </a:xfrm>
          <a:solidFill>
            <a:schemeClr val="accent1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27540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453F-805A-A147-86F0-55490980CD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28849"/>
            <a:ext cx="3657600" cy="663575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849"/>
            <a:ext cx="3657600" cy="663575"/>
          </a:xfrm>
          <a:solidFill>
            <a:schemeClr val="accent2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849"/>
            <a:ext cx="3657600" cy="663575"/>
          </a:xfrm>
          <a:solidFill>
            <a:schemeClr val="accent4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2088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E6C6B-EBDB-9445-9A94-5C34AC653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  </a:t>
            </a:r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1D864-825C-9A4C-BB06-E4A7DE092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21844" y="0"/>
            <a:ext cx="2260600" cy="2095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B5415B-649D-B94A-946D-D892E0F588A7}"/>
              </a:ext>
            </a:extLst>
          </p:cNvPr>
          <p:cNvSpPr/>
          <p:nvPr userDrawn="1"/>
        </p:nvSpPr>
        <p:spPr bwMode="gray">
          <a:xfrm>
            <a:off x="9965410" y="0"/>
            <a:ext cx="222659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8795C5-ED51-1244-999E-96BF8B682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25" y="2095499"/>
            <a:ext cx="8940800" cy="2177033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Section title in sentence case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76433CF-13E0-0A4D-BA36-F1F7CA1383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7325" y="4374131"/>
            <a:ext cx="8940800" cy="113821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5808583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43F3-9514-EA47-AAB9-6B2E01835F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8" y="1828852"/>
            <a:ext cx="5486400" cy="663575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1" y="1828849"/>
            <a:ext cx="5486400" cy="663575"/>
          </a:xfrm>
          <a:solidFill>
            <a:schemeClr val="accent2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8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1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795857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A2B-F2D8-1046-9F76-E0900D291C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24367" y="1828800"/>
            <a:ext cx="55716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3"/>
            <a:ext cx="3585029" cy="1435100"/>
          </a:xfrm>
          <a:solidFill>
            <a:schemeClr val="accent2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96001" y="1828800"/>
            <a:ext cx="571500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67" y="4470403"/>
            <a:ext cx="3584449" cy="1435100"/>
          </a:xfrm>
          <a:solidFill>
            <a:schemeClr val="accent4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12258825" y="-5893"/>
            <a:ext cx="2184402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10826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67" y="1828800"/>
            <a:ext cx="37764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E57-4458-B34B-BAF1-DD755FE8220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60" y="3873724"/>
            <a:ext cx="2077359" cy="2031776"/>
          </a:xfrm>
          <a:solidFill>
            <a:schemeClr val="tx1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286414" y="1828800"/>
            <a:ext cx="37764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51" y="3873724"/>
            <a:ext cx="2077359" cy="2031776"/>
          </a:xfrm>
          <a:solidFill>
            <a:schemeClr val="accent2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067421" y="1835374"/>
            <a:ext cx="37764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58" y="3873724"/>
            <a:ext cx="2077359" cy="2031776"/>
          </a:xfrm>
          <a:solidFill>
            <a:schemeClr val="accent4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12258825" y="-5893"/>
            <a:ext cx="2184402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805604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1" y="1828852"/>
            <a:ext cx="281940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0330-1216-9F4D-A99F-A45A03AE68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333769" y="1828852"/>
            <a:ext cx="2824163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157919" y="1826582"/>
            <a:ext cx="2821782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8977329" y="1826582"/>
            <a:ext cx="2833689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66" y="2971804"/>
            <a:ext cx="1461408" cy="1439408"/>
          </a:xfrm>
          <a:solidFill>
            <a:schemeClr val="tx1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28" y="2971804"/>
            <a:ext cx="1461408" cy="1439408"/>
          </a:xfrm>
          <a:solidFill>
            <a:schemeClr val="accent2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518308" y="2971804"/>
            <a:ext cx="1461408" cy="1439408"/>
          </a:xfrm>
          <a:solidFill>
            <a:schemeClr val="accent4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617" y="2971804"/>
            <a:ext cx="1461408" cy="1439408"/>
          </a:xfrm>
          <a:solidFill>
            <a:srgbClr val="A22B38"/>
          </a:solidFill>
        </p:spPr>
        <p:txBody>
          <a:bodyPr lIns="158324" tIns="1583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12258825" y="-5893"/>
            <a:ext cx="2184402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5114553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0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4BF-9CB2-4B4A-8103-38C38F931B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77123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5039895" y="1826570"/>
            <a:ext cx="224028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7302669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9565442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841"/>
            <a:ext cx="1116693" cy="1099883"/>
          </a:xfrm>
          <a:solidFill>
            <a:schemeClr val="tx1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14" y="2700841"/>
            <a:ext cx="1116693" cy="1099883"/>
          </a:xfrm>
          <a:solidFill>
            <a:schemeClr val="accent2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94" y="2700841"/>
            <a:ext cx="1116693" cy="1099883"/>
          </a:xfrm>
          <a:solidFill>
            <a:schemeClr val="accent4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6" y="2700841"/>
            <a:ext cx="1116693" cy="1099883"/>
          </a:xfrm>
          <a:solidFill>
            <a:schemeClr val="accent1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14" y="2700841"/>
            <a:ext cx="1116693" cy="1099883"/>
          </a:xfrm>
          <a:solidFill>
            <a:srgbClr val="A22B38"/>
          </a:solidFill>
        </p:spPr>
        <p:txBody>
          <a:bodyPr lIns="158324" tIns="527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12258825" y="-5893"/>
            <a:ext cx="2184402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298908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40E65-60D7-2E4D-BD01-0622C8BBCCA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797"/>
            <a:ext cx="2194560" cy="1970316"/>
          </a:xfrm>
          <a:solidFill>
            <a:schemeClr val="tx2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8" y="1828798"/>
            <a:ext cx="2194560" cy="1970316"/>
          </a:xfrm>
          <a:solidFill>
            <a:schemeClr val="accent2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798"/>
            <a:ext cx="2194560" cy="1970316"/>
          </a:xfrm>
          <a:solidFill>
            <a:schemeClr val="accent4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2" y="1828798"/>
            <a:ext cx="2194560" cy="1970316"/>
          </a:xfrm>
          <a:solidFill>
            <a:schemeClr val="accent1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8" y="1828798"/>
            <a:ext cx="2194560" cy="1970316"/>
          </a:xfrm>
          <a:solidFill>
            <a:srgbClr val="A22B38"/>
          </a:solidFill>
        </p:spPr>
        <p:txBody>
          <a:bodyPr lIns="1583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60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5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2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  <a:lvl2pPr>
              <a:defRPr sz="1688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324018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180F-71B4-4E4B-A756-180BDDD7CA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5" y="1861457"/>
            <a:ext cx="1697450" cy="1307592"/>
          </a:xfrm>
          <a:solidFill>
            <a:schemeClr val="tx2"/>
          </a:solidFill>
        </p:spPr>
        <p:txBody>
          <a:bodyPr lIns="15832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5" y="3223759"/>
            <a:ext cx="1697450" cy="1307592"/>
          </a:xfrm>
          <a:solidFill>
            <a:schemeClr val="accent2"/>
          </a:solidFill>
        </p:spPr>
        <p:txBody>
          <a:bodyPr lIns="15832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5" y="4586061"/>
            <a:ext cx="1697450" cy="1307592"/>
          </a:xfrm>
          <a:solidFill>
            <a:schemeClr val="accent4"/>
          </a:solidFill>
        </p:spPr>
        <p:txBody>
          <a:bodyPr lIns="15832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13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19" y="1861456"/>
            <a:ext cx="9489169" cy="1280160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19" y="3242808"/>
            <a:ext cx="9489169" cy="1280160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19" y="4624161"/>
            <a:ext cx="9489169" cy="1280160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92412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933AD-03B6-8D46-BD05-3BD557E42BE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61457"/>
            <a:ext cx="1700784" cy="987552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2887907"/>
            <a:ext cx="1700784" cy="987552"/>
          </a:xfrm>
          <a:solidFill>
            <a:schemeClr val="accent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1" y="3914357"/>
            <a:ext cx="1700784" cy="987552"/>
          </a:xfrm>
          <a:solidFill>
            <a:schemeClr val="accent4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64" y="1861457"/>
            <a:ext cx="9527723" cy="987552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64" y="2888303"/>
            <a:ext cx="9527723" cy="987552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92" y="3914357"/>
            <a:ext cx="9527723" cy="987552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1" y="4940807"/>
            <a:ext cx="1700784" cy="987552"/>
          </a:xfrm>
          <a:solidFill>
            <a:schemeClr val="accent1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92" y="4940407"/>
            <a:ext cx="9527723" cy="987552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54927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5F108-15A1-EC4B-9217-291F55BB10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34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39" y="1861456"/>
            <a:ext cx="1050471" cy="768096"/>
          </a:xfrm>
          <a:solidFill>
            <a:schemeClr val="tx2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39" y="2681880"/>
            <a:ext cx="1050471" cy="768096"/>
          </a:xfrm>
          <a:solidFill>
            <a:schemeClr val="accent2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39" y="3502304"/>
            <a:ext cx="1050471" cy="768096"/>
          </a:xfrm>
          <a:solidFill>
            <a:schemeClr val="accent4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53" y="1861456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69" y="2679568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69" y="3497680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39" y="4322728"/>
            <a:ext cx="1050471" cy="768096"/>
          </a:xfrm>
          <a:solidFill>
            <a:schemeClr val="accent1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53" y="4315792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39" y="5143150"/>
            <a:ext cx="1050471" cy="768096"/>
          </a:xfrm>
          <a:solidFill>
            <a:srgbClr val="A22B38"/>
          </a:solidFill>
        </p:spPr>
        <p:txBody>
          <a:bodyPr lIns="52774" rIns="2111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69" y="5133905"/>
            <a:ext cx="10178143" cy="768096"/>
          </a:xfrm>
        </p:spPr>
        <p:txBody>
          <a:bodyPr/>
          <a:lstStyle>
            <a:lvl1pPr>
              <a:defRPr sz="1969"/>
            </a:lvl1pPr>
            <a:lvl2pPr>
              <a:defRPr sz="1688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63723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C5699A5-D183-9A4C-9750-5F2E3968B1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80" y="2975694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66E4B-1A1A-4F6B-A5A4-8EB09C443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61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097F-6189-094F-AEAE-22CDC3AF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4" y="112663"/>
            <a:ext cx="10727266" cy="9048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1524C-09EC-0442-B0F1-E025A00E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4" y="1083736"/>
            <a:ext cx="11489266" cy="50969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6D2CF-3C0F-6443-9062-00EA20B1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525D2-BD04-3A44-8C32-8DB94A04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494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1828852"/>
            <a:ext cx="7178222" cy="2128837"/>
          </a:xfrm>
        </p:spPr>
        <p:txBody>
          <a:bodyPr anchor="b"/>
          <a:lstStyle>
            <a:lvl1pPr>
              <a:defRPr sz="5156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122109"/>
            <a:ext cx="7178222" cy="1783443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2A11-2843-4E50-B2E3-8B3152B1E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61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54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1828852"/>
            <a:ext cx="7178222" cy="2128837"/>
          </a:xfrm>
        </p:spPr>
        <p:txBody>
          <a:bodyPr anchor="b"/>
          <a:lstStyle>
            <a:lvl1pPr>
              <a:defRPr sz="5156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122109"/>
            <a:ext cx="7178222" cy="1783443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63F8D-E71E-4D7F-9163-F3B042712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61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47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1828852"/>
            <a:ext cx="7178222" cy="2128837"/>
          </a:xfrm>
        </p:spPr>
        <p:txBody>
          <a:bodyPr anchor="b"/>
          <a:lstStyle>
            <a:lvl1pPr>
              <a:defRPr sz="5156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122109"/>
            <a:ext cx="7178222" cy="1783443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94B1C-D7E1-4D68-A78A-E575E4CB1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61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212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1828852"/>
            <a:ext cx="7178222" cy="2128837"/>
          </a:xfrm>
        </p:spPr>
        <p:txBody>
          <a:bodyPr anchor="b"/>
          <a:lstStyle>
            <a:lvl1pPr>
              <a:defRPr sz="5156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122109"/>
            <a:ext cx="7178222" cy="1783443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672AD-F26A-4CA8-AB61-BA67345EE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61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947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62FF1E-F162-8046-8D74-C5FDB70603F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1BC14-C708-4769-977F-156D85B23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617825" y="2846296"/>
            <a:ext cx="4956370" cy="11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45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9" y="3904359"/>
            <a:ext cx="7178222" cy="482887"/>
          </a:xfrm>
        </p:spPr>
        <p:txBody>
          <a:bodyPr anchor="ctr"/>
          <a:lstStyle>
            <a:lvl1pPr>
              <a:defRPr sz="271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9" y="4452947"/>
            <a:ext cx="7178222" cy="484632"/>
          </a:xfrm>
        </p:spPr>
        <p:txBody>
          <a:bodyPr anchor="ctr"/>
          <a:lstStyle>
            <a:lvl1pPr marL="0" indent="0">
              <a:buNone/>
              <a:defRPr sz="2719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335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914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59" y="5003297"/>
            <a:ext cx="7178222" cy="484632"/>
          </a:xfrm>
        </p:spPr>
        <p:txBody>
          <a:bodyPr anchor="ctr"/>
          <a:lstStyle>
            <a:lvl1pPr marL="0" indent="0">
              <a:buNone/>
              <a:defRPr sz="2719">
                <a:solidFill>
                  <a:schemeClr val="tx1"/>
                </a:solidFill>
              </a:defRPr>
            </a:lvl1pPr>
            <a:lvl2pPr marL="494771" indent="0">
              <a:buNone/>
              <a:defRPr sz="2156">
                <a:solidFill>
                  <a:schemeClr val="tx1">
                    <a:tint val="75000"/>
                  </a:schemeClr>
                </a:solidFill>
              </a:defRPr>
            </a:lvl2pPr>
            <a:lvl3pPr marL="98953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484300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4pPr>
            <a:lvl5pPr marL="1979065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5pPr>
            <a:lvl6pPr marL="24738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6pPr>
            <a:lvl7pPr marL="2968596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7pPr>
            <a:lvl8pPr marL="3463363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8pPr>
            <a:lvl9pPr marL="3958131" indent="0">
              <a:buNone/>
              <a:defRPr sz="16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335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914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335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914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335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914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335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914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335" y="2535054"/>
            <a:ext cx="3268523" cy="793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156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914"/>
            <a:ext cx="343844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1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4028" tIns="155220" rIns="194028" bIns="1552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89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1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F16A65-F359-4A2C-A589-7685BEC040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61" y="6273994"/>
            <a:ext cx="1891258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78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0"/>
              </a:spcBef>
              <a:spcAft>
                <a:spcPts val="650"/>
              </a:spcAft>
              <a:defRPr/>
            </a:lvl2pPr>
            <a:lvl3pPr>
              <a:spcBef>
                <a:spcPts val="0"/>
              </a:spcBef>
              <a:spcAft>
                <a:spcPts val="650"/>
              </a:spcAft>
              <a:defRPr/>
            </a:lvl3pPr>
            <a:lvl4pPr>
              <a:spcBef>
                <a:spcPts val="0"/>
              </a:spcBef>
              <a:spcAft>
                <a:spcPts val="432"/>
              </a:spcAft>
              <a:defRPr/>
            </a:lvl4pPr>
            <a:lvl5pPr>
              <a:spcBef>
                <a:spcPts val="0"/>
              </a:spcBef>
              <a:spcAft>
                <a:spcPts val="432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 dirty="0">
              <a:solidFill>
                <a:srgbClr val="55565A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1" y="1066800"/>
            <a:ext cx="112014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609601" y="1066800"/>
            <a:ext cx="112014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48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228600"/>
            <a:ext cx="2876551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4"/>
            <a:ext cx="12192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9852" y="5527675"/>
            <a:ext cx="10240433" cy="342900"/>
          </a:xfrm>
        </p:spPr>
        <p:txBody>
          <a:bodyPr/>
          <a:lstStyle>
            <a:lvl1pPr>
              <a:spcAft>
                <a:spcPct val="20000"/>
              </a:spcAft>
              <a:defRPr sz="2000" b="1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9852" y="5930900"/>
            <a:ext cx="10240433" cy="547688"/>
          </a:xfrm>
        </p:spPr>
        <p:txBody>
          <a:bodyPr/>
          <a:lstStyle>
            <a:lvl1pPr marL="0" indent="0">
              <a:buFontTx/>
              <a:buNone/>
              <a:defRPr sz="9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416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BE0A2C-C52E-410D-A374-5FE5A50967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2400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E560F-2AC2-48D5-9A3E-69C11AE05F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31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rst Level Content-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26101-E8E3-DB4A-ACAA-F6D283FFFD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BFC35-13B8-E949-A98C-93478F31F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  </a:t>
            </a:r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CC865D-E63F-7A47-9583-37594BEAF9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0933" y="1216818"/>
            <a:ext cx="11463867" cy="1844608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6F0E89-9DC2-734E-9980-5EF2913D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70540"/>
            <a:ext cx="11082867" cy="9057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36113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960438"/>
            <a:ext cx="5382684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960438"/>
            <a:ext cx="53848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A63586-6536-4599-B23B-9B0408F285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2669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88E5E-C876-410A-9D04-D000E8FBC4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5056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730B0-75E8-4BFE-8EEE-A49C3145BB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335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BDCD1-F261-46EE-8BDA-DF8607C4EA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0044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F900B-AD94-45BE-8410-E369ABBD53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723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314DC-CE39-4C8D-85CA-D114E55AD5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5973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0E24E-F207-47CC-963A-FBFBE323AC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4206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084" y="152401"/>
            <a:ext cx="2743200" cy="6018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484" y="152401"/>
            <a:ext cx="8026400" cy="6018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E5AFD-F160-497F-A3FC-325AD2B3C6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163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233"/>
            <a:ext cx="12192000" cy="6864344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" r="85"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4322" fontAlgn="base">
                <a:spcBef>
                  <a:spcPct val="0"/>
                </a:spcBef>
                <a:spcAft>
                  <a:spcPct val="0"/>
                </a:spcAft>
              </a:pPr>
              <a:endParaRPr lang="en-US" sz="16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6"/>
            <a:ext cx="7440386" cy="2735839"/>
          </a:xfrm>
        </p:spPr>
        <p:txBody>
          <a:bodyPr anchor="b"/>
          <a:lstStyle>
            <a:lvl1pPr algn="l">
              <a:defRPr sz="4781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5"/>
            <a:ext cx="7440386" cy="974271"/>
          </a:xfrm>
        </p:spPr>
        <p:txBody>
          <a:bodyPr/>
          <a:lstStyle>
            <a:lvl1pPr marL="0" indent="0" algn="l">
              <a:buNone/>
              <a:defRPr sz="2813">
                <a:solidFill>
                  <a:schemeClr val="tx1"/>
                </a:solidFill>
              </a:defRPr>
            </a:lvl1pPr>
            <a:lvl2pPr marL="452259" indent="0" algn="ctr">
              <a:buNone/>
              <a:defRPr sz="1969"/>
            </a:lvl2pPr>
            <a:lvl3pPr marL="904523" indent="0" algn="ctr">
              <a:buNone/>
              <a:defRPr sz="1781"/>
            </a:lvl3pPr>
            <a:lvl4pPr marL="1356784" indent="0" algn="ctr">
              <a:buNone/>
              <a:defRPr sz="1594"/>
            </a:lvl4pPr>
            <a:lvl5pPr marL="1809047" indent="0" algn="ctr">
              <a:buNone/>
              <a:defRPr sz="1594"/>
            </a:lvl5pPr>
            <a:lvl6pPr marL="2261308" indent="0" algn="ctr">
              <a:buNone/>
              <a:defRPr sz="1594"/>
            </a:lvl6pPr>
            <a:lvl7pPr marL="2713569" indent="0" algn="ctr">
              <a:buNone/>
              <a:defRPr sz="1594"/>
            </a:lvl7pPr>
            <a:lvl8pPr marL="3165833" indent="0" algn="ctr">
              <a:buNone/>
              <a:defRPr sz="1594"/>
            </a:lvl8pPr>
            <a:lvl9pPr marL="3618094" indent="0" algn="ctr">
              <a:buNone/>
              <a:defRPr sz="1594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52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D73048-09D7-F341-92B2-107830C3628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9C0A6-15A0-44AC-BC06-CF7DEB7D5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5" y="5828871"/>
            <a:ext cx="2823210" cy="6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88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9292"/>
            <a:ext cx="12192000" cy="6849452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4322" fontAlgn="base">
                <a:spcBef>
                  <a:spcPct val="0"/>
                </a:spcBef>
                <a:spcAft>
                  <a:spcPct val="0"/>
                </a:spcAft>
              </a:pPr>
              <a:endParaRPr lang="en-US" sz="16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5301" y="1104906"/>
            <a:ext cx="7440386" cy="2735839"/>
          </a:xfrm>
        </p:spPr>
        <p:txBody>
          <a:bodyPr anchor="b"/>
          <a:lstStyle>
            <a:lvl1pPr algn="l">
              <a:defRPr sz="4781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5"/>
            <a:ext cx="7440386" cy="974271"/>
          </a:xfrm>
        </p:spPr>
        <p:txBody>
          <a:bodyPr/>
          <a:lstStyle>
            <a:lvl1pPr marL="0" indent="0" algn="l">
              <a:buNone/>
              <a:defRPr sz="2813">
                <a:solidFill>
                  <a:schemeClr val="tx1"/>
                </a:solidFill>
              </a:defRPr>
            </a:lvl1pPr>
            <a:lvl2pPr marL="452259" indent="0" algn="ctr">
              <a:buNone/>
              <a:defRPr sz="1969"/>
            </a:lvl2pPr>
            <a:lvl3pPr marL="904523" indent="0" algn="ctr">
              <a:buNone/>
              <a:defRPr sz="1781"/>
            </a:lvl3pPr>
            <a:lvl4pPr marL="1356784" indent="0" algn="ctr">
              <a:buNone/>
              <a:defRPr sz="1594"/>
            </a:lvl4pPr>
            <a:lvl5pPr marL="1809047" indent="0" algn="ctr">
              <a:buNone/>
              <a:defRPr sz="1594"/>
            </a:lvl5pPr>
            <a:lvl6pPr marL="2261308" indent="0" algn="ctr">
              <a:buNone/>
              <a:defRPr sz="1594"/>
            </a:lvl6pPr>
            <a:lvl7pPr marL="2713569" indent="0" algn="ctr">
              <a:buNone/>
              <a:defRPr sz="1594"/>
            </a:lvl7pPr>
            <a:lvl8pPr marL="3165833" indent="0" algn="ctr">
              <a:buNone/>
              <a:defRPr sz="1594"/>
            </a:lvl8pPr>
            <a:lvl9pPr marL="3618094" indent="0" algn="ctr">
              <a:buNone/>
              <a:defRPr sz="1594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990652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A5318B-B517-1A49-A49E-E499C99C8CB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3F207C-B34B-46B1-86CB-F8E9D35B5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5" y="5828871"/>
            <a:ext cx="2823210" cy="6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A711-2AF5-F744-A4E2-78DE9C163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867" y="1201246"/>
            <a:ext cx="5731933" cy="50640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6CAD-9C7E-C34C-928B-13B8611AF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1246"/>
            <a:ext cx="5748868" cy="50640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8E776-BF85-2E4F-806E-3B1B9CE8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962CA-7EF6-0A4E-9DCA-F6FBD215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0EF5A3-CE54-7541-9DAB-86430FDD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176890"/>
            <a:ext cx="11065933" cy="9057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5677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 bwMode="gray">
          <a:xfrm>
            <a:off x="0" y="-233"/>
            <a:ext cx="12192000" cy="6858312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3" r="503" b="622"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4322" fontAlgn="base">
                <a:spcBef>
                  <a:spcPct val="0"/>
                </a:spcBef>
                <a:spcAft>
                  <a:spcPct val="0"/>
                </a:spcAft>
              </a:pPr>
              <a:endParaRPr lang="en-US" sz="16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6"/>
            <a:ext cx="7440386" cy="2735839"/>
          </a:xfrm>
        </p:spPr>
        <p:txBody>
          <a:bodyPr anchor="b"/>
          <a:lstStyle>
            <a:lvl1pPr algn="l">
              <a:defRPr sz="4781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5"/>
            <a:ext cx="7440386" cy="974271"/>
          </a:xfrm>
        </p:spPr>
        <p:txBody>
          <a:bodyPr/>
          <a:lstStyle>
            <a:lvl1pPr marL="0" indent="0" algn="l">
              <a:buNone/>
              <a:defRPr sz="2813">
                <a:solidFill>
                  <a:schemeClr val="tx1"/>
                </a:solidFill>
              </a:defRPr>
            </a:lvl1pPr>
            <a:lvl2pPr marL="452259" indent="0" algn="ctr">
              <a:buNone/>
              <a:defRPr sz="1969"/>
            </a:lvl2pPr>
            <a:lvl3pPr marL="904523" indent="0" algn="ctr">
              <a:buNone/>
              <a:defRPr sz="1781"/>
            </a:lvl3pPr>
            <a:lvl4pPr marL="1356784" indent="0" algn="ctr">
              <a:buNone/>
              <a:defRPr sz="1594"/>
            </a:lvl4pPr>
            <a:lvl5pPr marL="1809047" indent="0" algn="ctr">
              <a:buNone/>
              <a:defRPr sz="1594"/>
            </a:lvl5pPr>
            <a:lvl6pPr marL="2261308" indent="0" algn="ctr">
              <a:buNone/>
              <a:defRPr sz="1594"/>
            </a:lvl6pPr>
            <a:lvl7pPr marL="2713569" indent="0" algn="ctr">
              <a:buNone/>
              <a:defRPr sz="1594"/>
            </a:lvl7pPr>
            <a:lvl8pPr marL="3165833" indent="0" algn="ctr">
              <a:buNone/>
              <a:defRPr sz="1594"/>
            </a:lvl8pPr>
            <a:lvl9pPr marL="3618094" indent="0" algn="ctr">
              <a:buNone/>
              <a:defRPr sz="1594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52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752A9C1-DDAD-2E4C-BB04-137961650DA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29A577-2349-4E60-BEF6-B6B3DC5F31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5" y="5828871"/>
            <a:ext cx="2823210" cy="6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363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8245" rIns="0" bIns="48245" numCol="1" rtlCol="0" anchor="ctr" anchorCtr="0" compatLnSpc="1">
            <a:prstTxWarp prst="textNoShape">
              <a:avLst/>
            </a:prstTxWarp>
          </a:bodyPr>
          <a:lstStyle>
            <a:lvl1pPr>
              <a:defRPr lang="en-US" sz="196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04322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6"/>
            <a:ext cx="7440386" cy="2735839"/>
          </a:xfrm>
        </p:spPr>
        <p:txBody>
          <a:bodyPr anchor="b"/>
          <a:lstStyle>
            <a:lvl1pPr algn="l">
              <a:defRPr sz="4781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5"/>
            <a:ext cx="7440386" cy="974271"/>
          </a:xfrm>
        </p:spPr>
        <p:txBody>
          <a:bodyPr/>
          <a:lstStyle>
            <a:lvl1pPr marL="0" indent="0" algn="l">
              <a:buNone/>
              <a:defRPr sz="2813">
                <a:solidFill>
                  <a:schemeClr val="tx1"/>
                </a:solidFill>
              </a:defRPr>
            </a:lvl1pPr>
            <a:lvl2pPr marL="452259" indent="0" algn="ctr">
              <a:buNone/>
              <a:defRPr sz="1969"/>
            </a:lvl2pPr>
            <a:lvl3pPr marL="904523" indent="0" algn="ctr">
              <a:buNone/>
              <a:defRPr sz="1781"/>
            </a:lvl3pPr>
            <a:lvl4pPr marL="1356784" indent="0" algn="ctr">
              <a:buNone/>
              <a:defRPr sz="1594"/>
            </a:lvl4pPr>
            <a:lvl5pPr marL="1809047" indent="0" algn="ctr">
              <a:buNone/>
              <a:defRPr sz="1594"/>
            </a:lvl5pPr>
            <a:lvl6pPr marL="2261308" indent="0" algn="ctr">
              <a:buNone/>
              <a:defRPr sz="1594"/>
            </a:lvl6pPr>
            <a:lvl7pPr marL="2713569" indent="0" algn="ctr">
              <a:buNone/>
              <a:defRPr sz="1594"/>
            </a:lvl7pPr>
            <a:lvl8pPr marL="3165833" indent="0" algn="ctr">
              <a:buNone/>
              <a:defRPr sz="1594"/>
            </a:lvl8pPr>
            <a:lvl9pPr marL="3618094" indent="0" algn="ctr">
              <a:buNone/>
              <a:defRPr sz="1594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12293611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</a:t>
            </a:r>
            <a:r>
              <a:rPr lang="en-US" sz="1406" dirty="0" err="1">
                <a:solidFill>
                  <a:srgbClr val="FFFFFF"/>
                </a:solidFill>
              </a:rPr>
              <a:t>cick</a:t>
            </a:r>
            <a:r>
              <a:rPr lang="en-US" sz="1406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406" dirty="0">
                <a:solidFill>
                  <a:srgbClr val="FFFFFF"/>
                </a:solidFill>
              </a:rPr>
            </a:br>
            <a:br>
              <a:rPr lang="en-US" sz="1406" dirty="0">
                <a:solidFill>
                  <a:srgbClr val="FFFFFF"/>
                </a:solidFill>
              </a:rPr>
            </a:br>
            <a:r>
              <a:rPr lang="en-US" sz="1406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52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12293611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</a:t>
            </a:r>
            <a:r>
              <a:rPr lang="en-US" sz="1406" dirty="0" err="1">
                <a:solidFill>
                  <a:srgbClr val="FFFFFF"/>
                </a:solidFill>
              </a:rPr>
              <a:t>cick</a:t>
            </a:r>
            <a:r>
              <a:rPr lang="en-US" sz="1406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406" dirty="0">
                <a:solidFill>
                  <a:srgbClr val="FFFFFF"/>
                </a:solidFill>
              </a:rPr>
            </a:br>
            <a:br>
              <a:rPr lang="en-US" sz="1406" dirty="0">
                <a:solidFill>
                  <a:srgbClr val="FFFFFF"/>
                </a:solidFill>
              </a:rPr>
            </a:br>
            <a:r>
              <a:rPr lang="en-US" sz="1406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12293611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</a:t>
            </a:r>
            <a:r>
              <a:rPr lang="en-US" sz="1406" dirty="0" err="1">
                <a:solidFill>
                  <a:srgbClr val="FFFFFF"/>
                </a:solidFill>
              </a:rPr>
              <a:t>cick</a:t>
            </a:r>
            <a:r>
              <a:rPr lang="en-US" sz="1406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406" dirty="0">
                <a:solidFill>
                  <a:srgbClr val="FFFFFF"/>
                </a:solidFill>
              </a:rPr>
            </a:br>
            <a:br>
              <a:rPr lang="en-US" sz="1406" dirty="0">
                <a:solidFill>
                  <a:srgbClr val="FFFFFF"/>
                </a:solidFill>
              </a:rPr>
            </a:br>
            <a:r>
              <a:rPr lang="en-US" sz="1406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12293611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</a:t>
            </a:r>
            <a:r>
              <a:rPr lang="en-US" sz="1406" dirty="0" err="1">
                <a:solidFill>
                  <a:srgbClr val="FFFFFF"/>
                </a:solidFill>
              </a:rPr>
              <a:t>cick</a:t>
            </a:r>
            <a:r>
              <a:rPr lang="en-US" sz="1406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406" dirty="0">
                <a:solidFill>
                  <a:srgbClr val="FFFFFF"/>
                </a:solidFill>
              </a:rPr>
            </a:br>
            <a:br>
              <a:rPr lang="en-US" sz="1406" dirty="0">
                <a:solidFill>
                  <a:srgbClr val="FFFFFF"/>
                </a:solidFill>
              </a:rPr>
            </a:br>
            <a:r>
              <a:rPr lang="en-US" sz="1406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12293611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</a:t>
            </a:r>
            <a:r>
              <a:rPr lang="en-US" sz="1406" dirty="0" err="1">
                <a:solidFill>
                  <a:srgbClr val="FFFFFF"/>
                </a:solidFill>
              </a:rPr>
              <a:t>cick</a:t>
            </a:r>
            <a:r>
              <a:rPr lang="en-US" sz="1406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406" dirty="0">
                <a:solidFill>
                  <a:srgbClr val="FFFFFF"/>
                </a:solidFill>
              </a:rPr>
            </a:br>
            <a:br>
              <a:rPr lang="en-US" sz="1406" dirty="0">
                <a:solidFill>
                  <a:srgbClr val="FFFFFF"/>
                </a:solidFill>
              </a:rPr>
            </a:br>
            <a:r>
              <a:rPr lang="en-US" sz="1406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12293611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39196" indent="-339196" defTabSz="904523">
              <a:buFont typeface="+mj-lt"/>
              <a:buAutoNum type="arabicPeriod"/>
            </a:pPr>
            <a:r>
              <a:rPr lang="en-US" sz="1406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406" dirty="0">
                <a:solidFill>
                  <a:srgbClr val="FFFFFF"/>
                </a:solidFill>
              </a:rPr>
            </a:br>
            <a:br>
              <a:rPr lang="en-US" sz="1406" dirty="0">
                <a:solidFill>
                  <a:srgbClr val="FFFFFF"/>
                </a:solidFill>
              </a:rPr>
            </a:br>
            <a:r>
              <a:rPr lang="en-US" sz="1406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5A05DC7-2028-8B4C-8BA6-724ACBDD0A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4478012" y="-5893"/>
            <a:ext cx="2184401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24DB349-44C1-4277-A8F0-9B6E097682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845" y="5828871"/>
            <a:ext cx="2823210" cy="66244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048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8D4E-D980-7648-86F2-E1512E7F9F5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6291032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3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4" y="182563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427B-B69E-6B45-AD0C-5A01C55DA64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4548739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3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4" y="182563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3061-F9BF-7345-AE47-46CB1C56CB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12" y="1118294"/>
            <a:ext cx="5502275" cy="492125"/>
          </a:xfrm>
        </p:spPr>
        <p:txBody>
          <a:bodyPr anchor="t"/>
          <a:lstStyle>
            <a:lvl1pPr marL="0" indent="0">
              <a:buNone/>
              <a:defRPr sz="2531" b="0">
                <a:solidFill>
                  <a:schemeClr val="accent4"/>
                </a:solidFill>
              </a:defRPr>
            </a:lvl1pPr>
            <a:lvl2pPr marL="452259" indent="0">
              <a:buNone/>
              <a:defRPr sz="1969" b="1"/>
            </a:lvl2pPr>
            <a:lvl3pPr marL="904523" indent="0">
              <a:buNone/>
              <a:defRPr sz="1781" b="1"/>
            </a:lvl3pPr>
            <a:lvl4pPr marL="1356784" indent="0">
              <a:buNone/>
              <a:defRPr sz="1594" b="1"/>
            </a:lvl4pPr>
            <a:lvl5pPr marL="1809047" indent="0">
              <a:buNone/>
              <a:defRPr sz="1594" b="1"/>
            </a:lvl5pPr>
            <a:lvl6pPr marL="2261308" indent="0">
              <a:buNone/>
              <a:defRPr sz="1594" b="1"/>
            </a:lvl6pPr>
            <a:lvl7pPr marL="2713569" indent="0">
              <a:buNone/>
              <a:defRPr sz="1594" b="1"/>
            </a:lvl7pPr>
            <a:lvl8pPr marL="3165833" indent="0">
              <a:buNone/>
              <a:defRPr sz="1594" b="1"/>
            </a:lvl8pPr>
            <a:lvl9pPr marL="3618094" indent="0">
              <a:buNone/>
              <a:defRPr sz="1594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94"/>
            <a:ext cx="5638800" cy="492125"/>
          </a:xfrm>
        </p:spPr>
        <p:txBody>
          <a:bodyPr anchor="t"/>
          <a:lstStyle>
            <a:lvl1pPr marL="0" indent="0">
              <a:buNone/>
              <a:defRPr sz="2531" b="0">
                <a:solidFill>
                  <a:schemeClr val="accent4"/>
                </a:solidFill>
              </a:defRPr>
            </a:lvl1pPr>
            <a:lvl2pPr marL="452259" indent="0">
              <a:buNone/>
              <a:defRPr sz="1969" b="1"/>
            </a:lvl2pPr>
            <a:lvl3pPr marL="904523" indent="0">
              <a:buNone/>
              <a:defRPr sz="1781" b="1"/>
            </a:lvl3pPr>
            <a:lvl4pPr marL="1356784" indent="0">
              <a:buNone/>
              <a:defRPr sz="1594" b="1"/>
            </a:lvl4pPr>
            <a:lvl5pPr marL="1809047" indent="0">
              <a:buNone/>
              <a:defRPr sz="1594" b="1"/>
            </a:lvl5pPr>
            <a:lvl6pPr marL="2261308" indent="0">
              <a:buNone/>
              <a:defRPr sz="1594" b="1"/>
            </a:lvl6pPr>
            <a:lvl7pPr marL="2713569" indent="0">
              <a:buNone/>
              <a:defRPr sz="1594" b="1"/>
            </a:lvl7pPr>
            <a:lvl8pPr marL="3165833" indent="0">
              <a:buNone/>
              <a:defRPr sz="1594" b="1"/>
            </a:lvl8pPr>
            <a:lvl9pPr marL="3618094" indent="0">
              <a:buNone/>
              <a:defRPr sz="1594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2721123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6301-10C6-C04C-9248-7C7DB8D968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94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02511" y="6486994"/>
            <a:ext cx="5817939" cy="365125"/>
          </a:xfrm>
        </p:spPr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2455362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90F1-B702-5142-AB8D-CB85C8CB5C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3823752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4337-FAC6-A84B-8EF6-E43B8EE1C5C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19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902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19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22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19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701"/>
            <a:ext cx="3335482" cy="1503809"/>
          </a:xfrm>
        </p:spPr>
        <p:txBody>
          <a:bodyPr/>
          <a:lstStyle>
            <a:lvl1pPr>
              <a:defRPr sz="1594">
                <a:solidFill>
                  <a:schemeClr val="tx2"/>
                </a:solidFill>
              </a:defRPr>
            </a:lvl1pPr>
            <a:lvl2pPr marL="226130" indent="-226130">
              <a:buFont typeface="Arial" panose="020B0604020202020204" pitchFamily="34" charset="0"/>
              <a:buChar char="•"/>
              <a:defRPr sz="1594"/>
            </a:lvl2pPr>
            <a:lvl3pPr marL="452259" indent="-226130">
              <a:buClr>
                <a:schemeClr val="tx1"/>
              </a:buClr>
              <a:buFont typeface="Arial" panose="020B0604020202020204" pitchFamily="34" charset="0"/>
              <a:buChar char="−"/>
              <a:defRPr sz="1594"/>
            </a:lvl3pPr>
            <a:lvl4pPr marL="679963" indent="-227702">
              <a:buFont typeface="Arial" panose="020B0604020202020204" pitchFamily="34" charset="0"/>
              <a:buChar char="•"/>
              <a:defRPr sz="1594"/>
            </a:lvl4pPr>
            <a:lvl5pPr>
              <a:defRPr sz="1406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701"/>
            <a:ext cx="3335482" cy="1503809"/>
          </a:xfrm>
        </p:spPr>
        <p:txBody>
          <a:bodyPr/>
          <a:lstStyle>
            <a:lvl1pPr>
              <a:defRPr sz="1594">
                <a:solidFill>
                  <a:schemeClr val="tx2"/>
                </a:solidFill>
              </a:defRPr>
            </a:lvl1pPr>
            <a:lvl2pPr marL="226130" indent="-226130">
              <a:buFont typeface="Arial" panose="020B0604020202020204" pitchFamily="34" charset="0"/>
              <a:buChar char="•"/>
              <a:defRPr sz="1594"/>
            </a:lvl2pPr>
            <a:lvl3pPr marL="452259" indent="-226130">
              <a:buClr>
                <a:schemeClr val="tx1"/>
              </a:buClr>
              <a:buFont typeface="Arial" panose="020B0604020202020204" pitchFamily="34" charset="0"/>
              <a:buChar char="−"/>
              <a:defRPr sz="1594"/>
            </a:lvl3pPr>
            <a:lvl4pPr marL="679963" indent="-227702">
              <a:buFont typeface="Arial" panose="020B0604020202020204" pitchFamily="34" charset="0"/>
              <a:buChar char="•"/>
              <a:defRPr sz="1594"/>
            </a:lvl4pPr>
            <a:lvl5pPr>
              <a:defRPr sz="1406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701"/>
            <a:ext cx="3335482" cy="1503809"/>
          </a:xfrm>
        </p:spPr>
        <p:txBody>
          <a:bodyPr/>
          <a:lstStyle>
            <a:lvl1pPr>
              <a:defRPr sz="1594">
                <a:solidFill>
                  <a:schemeClr val="tx2"/>
                </a:solidFill>
              </a:defRPr>
            </a:lvl1pPr>
            <a:lvl2pPr marL="226130" indent="-226130">
              <a:buFont typeface="Arial" panose="020B0604020202020204" pitchFamily="34" charset="0"/>
              <a:buChar char="•"/>
              <a:defRPr sz="1594"/>
            </a:lvl2pPr>
            <a:lvl3pPr marL="452259" indent="-226130">
              <a:buClr>
                <a:schemeClr val="tx1"/>
              </a:buClr>
              <a:buFont typeface="Arial" panose="020B0604020202020204" pitchFamily="34" charset="0"/>
              <a:buChar char="−"/>
              <a:defRPr sz="1594"/>
            </a:lvl3pPr>
            <a:lvl4pPr marL="679963" indent="-227702">
              <a:buFont typeface="Arial" panose="020B0604020202020204" pitchFamily="34" charset="0"/>
              <a:buChar char="•"/>
              <a:defRPr sz="1594"/>
            </a:lvl4pPr>
            <a:lvl5pPr>
              <a:defRPr sz="1406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594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594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594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1390242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589E-78D7-594D-8990-3E92AFA4FB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809"/>
            <a:ext cx="2194560" cy="663575"/>
          </a:xfrm>
          <a:solidFill>
            <a:schemeClr val="tx2"/>
          </a:solidFill>
        </p:spPr>
        <p:txBody>
          <a:bodyPr lIns="1447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810"/>
            <a:ext cx="2194560" cy="663575"/>
          </a:xfrm>
          <a:solidFill>
            <a:schemeClr val="accent2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810"/>
            <a:ext cx="2194560" cy="663575"/>
          </a:xfrm>
          <a:solidFill>
            <a:schemeClr val="accent4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810"/>
            <a:ext cx="2194560" cy="663575"/>
          </a:xfrm>
          <a:solidFill>
            <a:schemeClr val="accent1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810"/>
            <a:ext cx="2194560" cy="663575"/>
          </a:xfrm>
          <a:solidFill>
            <a:srgbClr val="A22B38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271206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419A-0E3E-2B4E-BFFA-1F29AC0F05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809"/>
            <a:ext cx="2743200" cy="663575"/>
          </a:xfrm>
          <a:solidFill>
            <a:schemeClr val="tx2"/>
          </a:solidFill>
        </p:spPr>
        <p:txBody>
          <a:bodyPr lIns="1447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810"/>
            <a:ext cx="2743200" cy="663575"/>
          </a:xfrm>
          <a:solidFill>
            <a:schemeClr val="accent2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810"/>
            <a:ext cx="2743200" cy="663575"/>
          </a:xfrm>
          <a:solidFill>
            <a:schemeClr val="accent4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810"/>
            <a:ext cx="2743200" cy="663575"/>
          </a:xfrm>
          <a:solidFill>
            <a:schemeClr val="accent1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8253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6C5D3-CFF6-3243-A0DD-C426A030A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A67BF-FBBC-294E-AE3E-D743F1216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  </a:t>
            </a:r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2823F25-B3DB-3147-B83A-0F458DA4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90500"/>
            <a:ext cx="11164480" cy="55359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B82766-6561-9B42-99BD-F083EFC9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72522"/>
            <a:ext cx="5478652" cy="2468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0DD88E-29EC-304E-B8E6-AACF9EDEF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7199" y="3669827"/>
            <a:ext cx="5478652" cy="2468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950DC5-788E-9C41-AF4C-C9EAE15079F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33227" y="972522"/>
            <a:ext cx="5478652" cy="2468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88F8EB-4AE8-B548-9A8A-EDDA4825C1F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43027" y="3654329"/>
            <a:ext cx="5478652" cy="2468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6331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453F-805A-A147-86F0-55490980CD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809"/>
            <a:ext cx="3657600" cy="663575"/>
          </a:xfrm>
          <a:solidFill>
            <a:schemeClr val="tx2"/>
          </a:solidFill>
        </p:spPr>
        <p:txBody>
          <a:bodyPr lIns="1447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809"/>
            <a:ext cx="3657600" cy="663575"/>
          </a:xfrm>
          <a:solidFill>
            <a:schemeClr val="accent2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809"/>
            <a:ext cx="3657600" cy="663575"/>
          </a:xfrm>
          <a:solidFill>
            <a:schemeClr val="accent4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073500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43F3-9514-EA47-AAB9-6B2E01835F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12"/>
            <a:ext cx="5486400" cy="663575"/>
          </a:xfrm>
          <a:solidFill>
            <a:schemeClr val="tx2"/>
          </a:solidFill>
        </p:spPr>
        <p:txBody>
          <a:bodyPr lIns="1447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809"/>
            <a:ext cx="5486400" cy="663575"/>
          </a:xfrm>
          <a:solidFill>
            <a:schemeClr val="accent2"/>
          </a:solidFill>
        </p:spPr>
        <p:txBody>
          <a:bodyPr lIns="1447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78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326093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5A2B-F2D8-1046-9F76-E0900D291C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24340" y="1828800"/>
            <a:ext cx="5571671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6" y="4470403"/>
            <a:ext cx="3585028" cy="1435100"/>
          </a:xfrm>
          <a:solidFill>
            <a:schemeClr val="accent2"/>
          </a:solidFill>
        </p:spPr>
        <p:txBody>
          <a:bodyPr lIns="144724" tIns="1447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96000" y="1828800"/>
            <a:ext cx="571500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3"/>
            <a:ext cx="3584448" cy="1435100"/>
          </a:xfrm>
          <a:solidFill>
            <a:schemeClr val="accent4"/>
          </a:solidFill>
        </p:spPr>
        <p:txBody>
          <a:bodyPr lIns="144724" tIns="1447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12258813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968479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1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E57-4458-B34B-BAF1-DD755FE8220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1" y="3873724"/>
            <a:ext cx="2077358" cy="2031776"/>
          </a:xfrm>
          <a:solidFill>
            <a:schemeClr val="tx1"/>
          </a:solidFill>
        </p:spPr>
        <p:txBody>
          <a:bodyPr lIns="144724" tIns="1447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286398" y="1828800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2" y="3873724"/>
            <a:ext cx="2077358" cy="2031776"/>
          </a:xfrm>
          <a:solidFill>
            <a:schemeClr val="accent2"/>
          </a:solidFill>
        </p:spPr>
        <p:txBody>
          <a:bodyPr lIns="144724" tIns="1447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067405" y="1835374"/>
            <a:ext cx="3776472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8" cy="2031776"/>
          </a:xfrm>
          <a:solidFill>
            <a:schemeClr val="accent4"/>
          </a:solidFill>
        </p:spPr>
        <p:txBody>
          <a:bodyPr lIns="144724" tIns="1447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12258813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6811156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50" y="1828812"/>
            <a:ext cx="281940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0330-1216-9F4D-A99F-A45A03AE68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333751" y="1828812"/>
            <a:ext cx="2824162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157912" y="1826542"/>
            <a:ext cx="2821781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8977313" y="1826542"/>
            <a:ext cx="2833688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54" y="2971804"/>
            <a:ext cx="1461407" cy="1439408"/>
          </a:xfrm>
          <a:solidFill>
            <a:schemeClr val="tx1"/>
          </a:solidFill>
        </p:spPr>
        <p:txBody>
          <a:bodyPr lIns="144724" tIns="1447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17" y="2971804"/>
            <a:ext cx="1461407" cy="1439408"/>
          </a:xfrm>
          <a:solidFill>
            <a:schemeClr val="accent2"/>
          </a:solidFill>
        </p:spPr>
        <p:txBody>
          <a:bodyPr lIns="144724" tIns="1447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97" y="2971804"/>
            <a:ext cx="1461407" cy="1439408"/>
          </a:xfrm>
          <a:solidFill>
            <a:schemeClr val="accent4"/>
          </a:solidFill>
        </p:spPr>
        <p:txBody>
          <a:bodyPr lIns="144724" tIns="1447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605" y="2971804"/>
            <a:ext cx="1461407" cy="1439408"/>
          </a:xfrm>
          <a:solidFill>
            <a:srgbClr val="A22B38"/>
          </a:solidFill>
        </p:spPr>
        <p:txBody>
          <a:bodyPr lIns="144724" tIns="14472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59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12258813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623071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14349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4BF-9CB2-4B4A-8103-38C38F931B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777122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5039895" y="1826531"/>
            <a:ext cx="224028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7302668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9565441" y="1826532"/>
            <a:ext cx="224028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594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801"/>
            <a:ext cx="1116693" cy="1099883"/>
          </a:xfrm>
          <a:solidFill>
            <a:schemeClr val="tx1"/>
          </a:solidFill>
        </p:spPr>
        <p:txBody>
          <a:bodyPr lIns="144724" tIns="48241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14" y="2700801"/>
            <a:ext cx="1116693" cy="1099883"/>
          </a:xfrm>
          <a:solidFill>
            <a:schemeClr val="accent2"/>
          </a:solidFill>
        </p:spPr>
        <p:txBody>
          <a:bodyPr lIns="144724" tIns="48241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2" y="2700801"/>
            <a:ext cx="1116693" cy="1099883"/>
          </a:xfrm>
          <a:solidFill>
            <a:schemeClr val="accent4"/>
          </a:solidFill>
        </p:spPr>
        <p:txBody>
          <a:bodyPr lIns="144724" tIns="48241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5" y="2700801"/>
            <a:ext cx="1116693" cy="1099883"/>
          </a:xfrm>
          <a:solidFill>
            <a:schemeClr val="accent1"/>
          </a:solidFill>
        </p:spPr>
        <p:txBody>
          <a:bodyPr lIns="144724" tIns="48241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14" y="2700801"/>
            <a:ext cx="1116693" cy="1099883"/>
          </a:xfrm>
          <a:solidFill>
            <a:srgbClr val="A22B38"/>
          </a:solidFill>
        </p:spPr>
        <p:txBody>
          <a:bodyPr lIns="144724" tIns="48241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12258813" y="-5893"/>
            <a:ext cx="2184401" cy="68580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452" tIns="45226" rIns="90452" bIns="45226" rtlCol="0" anchor="t"/>
          <a:lstStyle/>
          <a:p>
            <a:pPr defTabSz="904523"/>
            <a:r>
              <a:rPr lang="en-US" sz="1406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031171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40E65-60D7-2E4D-BD01-0622C8BBCCA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447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447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447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447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4472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188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  <a:lvl2pPr>
              <a:defRPr sz="1594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56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188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  <a:lvl2pPr>
              <a:defRPr sz="1594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188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  <a:lvl2pPr>
              <a:defRPr sz="1594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188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  <a:lvl2pPr>
              <a:defRPr sz="1594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44724" tIns="1447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188"/>
              </a:spcAft>
              <a:buFont typeface="Arial" panose="020B0604020202020204" pitchFamily="34" charset="0"/>
              <a:buNone/>
              <a:defRPr sz="1781">
                <a:solidFill>
                  <a:schemeClr val="tx1"/>
                </a:solidFill>
              </a:defRPr>
            </a:lvl1pPr>
            <a:lvl2pPr>
              <a:defRPr sz="1594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2605093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180F-71B4-4E4B-A756-180BDDD7CA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5" y="1861457"/>
            <a:ext cx="1697450" cy="1307592"/>
          </a:xfrm>
          <a:solidFill>
            <a:schemeClr val="tx2"/>
          </a:solidFill>
        </p:spPr>
        <p:txBody>
          <a:bodyPr lIns="144724" rIns="19301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5" y="3223758"/>
            <a:ext cx="1697450" cy="1307592"/>
          </a:xfrm>
          <a:solidFill>
            <a:schemeClr val="accent2"/>
          </a:solidFill>
        </p:spPr>
        <p:txBody>
          <a:bodyPr lIns="144724" rIns="19301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5" y="4586060"/>
            <a:ext cx="1697450" cy="1307592"/>
          </a:xfrm>
          <a:solidFill>
            <a:schemeClr val="accent4"/>
          </a:solidFill>
        </p:spPr>
        <p:txBody>
          <a:bodyPr lIns="144724" rIns="19301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19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658273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933AD-03B6-8D46-BD05-3BD557E42BE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7"/>
            <a:ext cx="1700784" cy="987552"/>
          </a:xfrm>
          <a:solidFill>
            <a:schemeClr val="tx2"/>
          </a:solidFill>
        </p:spPr>
        <p:txBody>
          <a:bodyPr lIns="1447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7"/>
            <a:ext cx="1700784" cy="987552"/>
          </a:xfrm>
          <a:solidFill>
            <a:schemeClr val="accent2"/>
          </a:solidFill>
        </p:spPr>
        <p:txBody>
          <a:bodyPr lIns="1447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7"/>
            <a:ext cx="1700784" cy="987552"/>
          </a:xfrm>
          <a:solidFill>
            <a:schemeClr val="accent4"/>
          </a:solidFill>
        </p:spPr>
        <p:txBody>
          <a:bodyPr lIns="1447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7"/>
            <a:ext cx="9527722" cy="987552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7"/>
            <a:ext cx="9527722" cy="987552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7"/>
            <a:ext cx="1700784" cy="987552"/>
          </a:xfrm>
          <a:solidFill>
            <a:schemeClr val="accent1"/>
          </a:solidFill>
        </p:spPr>
        <p:txBody>
          <a:bodyPr lIns="1447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92398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5F108-15A1-EC4B-9217-291F55BB10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12" y="1861456"/>
            <a:ext cx="1050471" cy="768096"/>
          </a:xfrm>
          <a:solidFill>
            <a:schemeClr val="tx2"/>
          </a:solidFill>
        </p:spPr>
        <p:txBody>
          <a:bodyPr lIns="48241" rIns="19301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12" y="2681880"/>
            <a:ext cx="1050471" cy="768096"/>
          </a:xfrm>
          <a:solidFill>
            <a:schemeClr val="accent2"/>
          </a:solidFill>
        </p:spPr>
        <p:txBody>
          <a:bodyPr lIns="48241" rIns="19301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12" y="3502304"/>
            <a:ext cx="1050471" cy="768096"/>
          </a:xfrm>
          <a:solidFill>
            <a:schemeClr val="accent4"/>
          </a:solidFill>
        </p:spPr>
        <p:txBody>
          <a:bodyPr lIns="48241" rIns="19301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12" y="4322728"/>
            <a:ext cx="1050471" cy="768096"/>
          </a:xfrm>
          <a:solidFill>
            <a:schemeClr val="accent1"/>
          </a:solidFill>
        </p:spPr>
        <p:txBody>
          <a:bodyPr lIns="48241" rIns="19301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12" y="5143150"/>
            <a:ext cx="1050471" cy="768096"/>
          </a:xfrm>
          <a:solidFill>
            <a:srgbClr val="A22B38"/>
          </a:solidFill>
        </p:spPr>
        <p:txBody>
          <a:bodyPr lIns="48241" rIns="19301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38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781"/>
            </a:lvl1pPr>
            <a:lvl2pPr>
              <a:defRPr sz="1594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668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CCFEB-A964-4240-BA28-3D84D9F8D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933" y="1220550"/>
            <a:ext cx="5471063" cy="9023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1668-EB79-364A-AF03-06FEB18DD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933" y="2044462"/>
            <a:ext cx="5471063" cy="40352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D77E5-5876-0948-8DFD-DB2B54F02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220550"/>
            <a:ext cx="5579532" cy="9023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3C2C7-8E43-E34B-9A55-10D1CC455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044462"/>
            <a:ext cx="5579532" cy="40352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23560-B9F9-F34D-943C-0E09921C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EFF393-8FE7-3F46-A31B-27C0DD8E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B6D2A8-0FCB-AD49-9BFC-D83056A0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3" y="136734"/>
            <a:ext cx="10828867" cy="9057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30385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817B-AFF5-584D-9F66-2B8C86C02E0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10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10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10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47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8241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change picture Navigate to https://hub.uhg.com/sites/hub/Optum/Resources/Brand/Documents/Photo%20Library%20Overview_June2017.docx for image library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614505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8C80-EF82-E045-B5F7-BAFA3F7644E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47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8241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7247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3C287-3CCA-8849-8DDF-8F5B2A31F46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94"/>
            <a:ext cx="11315700" cy="492125"/>
          </a:xfrm>
        </p:spPr>
        <p:txBody>
          <a:bodyPr/>
          <a:lstStyle>
            <a:lvl1pPr>
              <a:defRPr sz="253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6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2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73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25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7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6482" tIns="96482"/>
          <a:lstStyle>
            <a:lvl1pPr>
              <a:defRPr sz="1781">
                <a:solidFill>
                  <a:schemeClr val="tx1"/>
                </a:solidFill>
              </a:defRPr>
            </a:lvl1pPr>
            <a:lvl2pPr>
              <a:defRPr sz="1594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47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8241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5694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C5699A5-D183-9A4C-9750-5F2E3968B1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74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66E4B-1A1A-4F6B-A5A4-8EB09C443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51" y="6273993"/>
            <a:ext cx="1891259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815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359" tIns="141886" rIns="177359" bIns="141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043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4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12"/>
            <a:ext cx="7178221" cy="2128837"/>
          </a:xfrm>
        </p:spPr>
        <p:txBody>
          <a:bodyPr anchor="b"/>
          <a:lstStyle>
            <a:lvl1pPr>
              <a:defRPr sz="4781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69"/>
            <a:ext cx="7178221" cy="1783443"/>
          </a:xfrm>
        </p:spPr>
        <p:txBody>
          <a:bodyPr/>
          <a:lstStyle>
            <a:lvl1pPr marL="0" indent="0">
              <a:buNone/>
              <a:defRPr sz="2813">
                <a:solidFill>
                  <a:schemeClr val="tx1"/>
                </a:solidFill>
              </a:defRPr>
            </a:lvl1pPr>
            <a:lvl2pPr marL="45225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2pPr>
            <a:lvl3pPr marL="904523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3pPr>
            <a:lvl4pPr marL="135678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0904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6130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13569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65833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1809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02A11-2843-4E50-B2E3-8B3152B1E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51" y="6273993"/>
            <a:ext cx="1891259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660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12"/>
            <a:ext cx="7178221" cy="2128837"/>
          </a:xfrm>
        </p:spPr>
        <p:txBody>
          <a:bodyPr anchor="b"/>
          <a:lstStyle>
            <a:lvl1pPr>
              <a:defRPr sz="4781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69"/>
            <a:ext cx="7178221" cy="1783443"/>
          </a:xfrm>
        </p:spPr>
        <p:txBody>
          <a:bodyPr/>
          <a:lstStyle>
            <a:lvl1pPr marL="0" indent="0">
              <a:buNone/>
              <a:defRPr sz="2813">
                <a:solidFill>
                  <a:schemeClr val="tx1"/>
                </a:solidFill>
              </a:defRPr>
            </a:lvl1pPr>
            <a:lvl2pPr marL="45225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2pPr>
            <a:lvl3pPr marL="904523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3pPr>
            <a:lvl4pPr marL="135678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0904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6130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13569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65833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1809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359" tIns="141886" rIns="177359" bIns="141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043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4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359" tIns="141886" rIns="177359" bIns="141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043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4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63F8D-E71E-4D7F-9163-F3B042712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51" y="6273993"/>
            <a:ext cx="1891259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045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12"/>
            <a:ext cx="7178221" cy="2128837"/>
          </a:xfrm>
        </p:spPr>
        <p:txBody>
          <a:bodyPr anchor="b"/>
          <a:lstStyle>
            <a:lvl1pPr>
              <a:defRPr sz="4781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69"/>
            <a:ext cx="7178221" cy="1783443"/>
          </a:xfrm>
        </p:spPr>
        <p:txBody>
          <a:bodyPr/>
          <a:lstStyle>
            <a:lvl1pPr marL="0" indent="0">
              <a:buNone/>
              <a:defRPr sz="2813">
                <a:solidFill>
                  <a:schemeClr val="tx1"/>
                </a:solidFill>
              </a:defRPr>
            </a:lvl1pPr>
            <a:lvl2pPr marL="45225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2pPr>
            <a:lvl3pPr marL="904523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3pPr>
            <a:lvl4pPr marL="135678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0904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6130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13569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65833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1809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359" tIns="141886" rIns="177359" bIns="141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043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4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359" tIns="141886" rIns="177359" bIns="141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043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4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94B1C-D7E1-4D68-A78A-E575E4CB1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51" y="6273993"/>
            <a:ext cx="1891259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43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12"/>
            <a:ext cx="7178221" cy="2128837"/>
          </a:xfrm>
        </p:spPr>
        <p:txBody>
          <a:bodyPr anchor="b"/>
          <a:lstStyle>
            <a:lvl1pPr>
              <a:defRPr sz="4781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69"/>
            <a:ext cx="7178221" cy="1783443"/>
          </a:xfrm>
        </p:spPr>
        <p:txBody>
          <a:bodyPr/>
          <a:lstStyle>
            <a:lvl1pPr marL="0" indent="0">
              <a:buNone/>
              <a:defRPr sz="2813">
                <a:solidFill>
                  <a:schemeClr val="tx1"/>
                </a:solidFill>
              </a:defRPr>
            </a:lvl1pPr>
            <a:lvl2pPr marL="45225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2pPr>
            <a:lvl3pPr marL="904523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3pPr>
            <a:lvl4pPr marL="135678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0904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6130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13569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65833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1809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359" tIns="141886" rIns="177359" bIns="141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043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4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359" tIns="141886" rIns="177359" bIns="141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043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4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672AD-F26A-4CA8-AB61-BA67345EE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51" y="6273993"/>
            <a:ext cx="1891259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98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4" y="1104912"/>
            <a:ext cx="5378451" cy="2852737"/>
          </a:xfrm>
        </p:spPr>
        <p:txBody>
          <a:bodyPr anchor="b"/>
          <a:lstStyle>
            <a:lvl1pPr>
              <a:defRPr sz="4781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4" y="4122069"/>
            <a:ext cx="5378451" cy="1783443"/>
          </a:xfrm>
        </p:spPr>
        <p:txBody>
          <a:bodyPr/>
          <a:lstStyle>
            <a:lvl1pPr marL="0" indent="0">
              <a:buNone/>
              <a:defRPr sz="2813">
                <a:solidFill>
                  <a:schemeClr val="tx1"/>
                </a:solidFill>
              </a:defRPr>
            </a:lvl1pPr>
            <a:lvl2pPr marL="45225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2pPr>
            <a:lvl3pPr marL="904523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3pPr>
            <a:lvl4pPr marL="135678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0904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6130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13569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65833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1809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34100" y="0"/>
            <a:ext cx="6057900" cy="6858000"/>
          </a:xfrm>
          <a:blipFill>
            <a:blip r:embed="rId2"/>
            <a:stretch>
              <a:fillRect/>
            </a:stretch>
          </a:blipFill>
        </p:spPr>
        <p:txBody>
          <a:bodyPr lIns="964824" rIns="964824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995CC5-9003-426F-B9B3-3C75C8CC1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51" y="6273993"/>
            <a:ext cx="1891259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763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62FF1E-F162-8046-8D74-C5FDB70603F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1BC14-C708-4769-977F-156D85B23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617815" y="2846296"/>
            <a:ext cx="4956371" cy="11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0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B8F19-CD65-124E-8489-9722A6A0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2182" y="6417676"/>
            <a:ext cx="794828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8A709-86EC-CB47-B803-C999C465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7851D0-18E5-7B4A-BCA0-E87ADBE4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2" y="119740"/>
            <a:ext cx="10981267" cy="9057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57474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50" y="3904355"/>
            <a:ext cx="7178221" cy="482887"/>
          </a:xfrm>
        </p:spPr>
        <p:txBody>
          <a:bodyPr anchor="ctr"/>
          <a:lstStyle>
            <a:lvl1pPr>
              <a:defRPr sz="2344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452947"/>
            <a:ext cx="7178221" cy="484632"/>
          </a:xfrm>
        </p:spPr>
        <p:txBody>
          <a:bodyPr anchor="ctr"/>
          <a:lstStyle>
            <a:lvl1pPr marL="0" indent="0">
              <a:buNone/>
              <a:defRPr sz="2344">
                <a:solidFill>
                  <a:schemeClr val="tx1"/>
                </a:solidFill>
              </a:defRPr>
            </a:lvl1pPr>
            <a:lvl2pPr marL="45225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2pPr>
            <a:lvl3pPr marL="904523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3pPr>
            <a:lvl4pPr marL="135678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0904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6130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13569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65833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1809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4"/>
            <a:ext cx="3034485" cy="735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4781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307" y="3448907"/>
            <a:ext cx="3231654" cy="432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2813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50" y="5003288"/>
            <a:ext cx="7178221" cy="484632"/>
          </a:xfrm>
        </p:spPr>
        <p:txBody>
          <a:bodyPr anchor="ctr"/>
          <a:lstStyle>
            <a:lvl1pPr marL="0" indent="0">
              <a:buNone/>
              <a:defRPr sz="2344">
                <a:solidFill>
                  <a:schemeClr val="tx1"/>
                </a:solidFill>
              </a:defRPr>
            </a:lvl1pPr>
            <a:lvl2pPr marL="45225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2pPr>
            <a:lvl3pPr marL="904523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3pPr>
            <a:lvl4pPr marL="135678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0904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6130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13569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65833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1809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4"/>
            <a:ext cx="3034485" cy="735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4781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307" y="3448907"/>
            <a:ext cx="3231654" cy="432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2813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4"/>
            <a:ext cx="3034485" cy="735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4781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307" y="3448907"/>
            <a:ext cx="3231654" cy="432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2813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4"/>
            <a:ext cx="3034485" cy="735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4781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307" y="3448907"/>
            <a:ext cx="3231654" cy="432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2813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4"/>
            <a:ext cx="3034485" cy="735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4781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307" y="3448907"/>
            <a:ext cx="3231654" cy="432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2813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359" tIns="141886" rIns="177359" bIns="141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043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4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4"/>
            <a:ext cx="3034485" cy="735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4781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307" y="3448907"/>
            <a:ext cx="3231654" cy="432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4523"/>
            <a:r>
              <a:rPr lang="en-US" sz="2813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7359" tIns="141886" rIns="177359" bIns="1418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043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4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F16A65-F359-4A2C-A589-7685BEC040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51" y="6273993"/>
            <a:ext cx="1891259" cy="4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549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5893"/>
            <a:ext cx="12192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2780" rIns="0" bIns="52780" numCol="1" rtlCol="0" anchor="ctr" anchorCtr="0" compatLnSpc="1">
            <a:prstTxWarp prst="textNoShape">
              <a:avLst/>
            </a:prstTxWarp>
          </a:bodyPr>
          <a:lstStyle>
            <a:lvl1pPr>
              <a:defRPr lang="en-US" sz="215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89313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5307" y="1104906"/>
            <a:ext cx="7440387" cy="2735839"/>
          </a:xfrm>
        </p:spPr>
        <p:txBody>
          <a:bodyPr anchor="b"/>
          <a:lstStyle>
            <a:lvl1pPr algn="l">
              <a:defRPr sz="5156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7" y="3924305"/>
            <a:ext cx="7440387" cy="974271"/>
          </a:xfrm>
        </p:spPr>
        <p:txBody>
          <a:bodyPr/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494771" indent="0" algn="ctr">
              <a:buNone/>
              <a:defRPr sz="2156"/>
            </a:lvl2pPr>
            <a:lvl3pPr marL="989534" indent="0" algn="ctr">
              <a:buNone/>
              <a:defRPr sz="1969"/>
            </a:lvl3pPr>
            <a:lvl4pPr marL="1484300" indent="0" algn="ctr">
              <a:buNone/>
              <a:defRPr sz="1688"/>
            </a:lvl4pPr>
            <a:lvl5pPr marL="1979065" indent="0" algn="ctr">
              <a:buNone/>
              <a:defRPr sz="1688"/>
            </a:lvl5pPr>
            <a:lvl6pPr marL="2473831" indent="0" algn="ctr">
              <a:buNone/>
              <a:defRPr sz="1688"/>
            </a:lvl6pPr>
            <a:lvl7pPr marL="2968596" indent="0" algn="ctr">
              <a:buNone/>
              <a:defRPr sz="1688"/>
            </a:lvl7pPr>
            <a:lvl8pPr marL="3463363" indent="0" algn="ctr">
              <a:buNone/>
              <a:defRPr sz="1688"/>
            </a:lvl8pPr>
            <a:lvl9pPr marL="3958131" indent="0" algn="ctr">
              <a:buNone/>
              <a:defRPr sz="1688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12293600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5" y="4990652"/>
            <a:ext cx="7440010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12293600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12293600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12293600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12293600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</a:t>
            </a:r>
            <a:r>
              <a:rPr lang="en-US" sz="1500" dirty="0" err="1">
                <a:solidFill>
                  <a:srgbClr val="FFFFFF"/>
                </a:solidFill>
              </a:rPr>
              <a:t>cick</a:t>
            </a:r>
            <a:r>
              <a:rPr lang="en-US" sz="15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12293600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371075" indent="-371075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5A05DC7-2028-8B4C-8BA6-724ACBDD0A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4478001" y="-5893"/>
            <a:ext cx="2184402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954" tIns="49476" rIns="98954" bIns="49476" rtlCol="0" anchor="t"/>
          <a:lstStyle/>
          <a:p>
            <a:r>
              <a:rPr lang="en-US" sz="15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24DB349-44C1-4277-A8F0-9B6E097682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845" y="5828873"/>
            <a:ext cx="2823210" cy="66244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42786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8D4E-D980-7648-86F2-E1512E7F9F5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8819872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10" y="1825643"/>
            <a:ext cx="5524501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4" y="1825643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427B-B69E-6B45-AD0C-5A01C55DA64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4327589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10" y="1825643"/>
            <a:ext cx="5524501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4" y="1825643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3061-F9BF-7345-AE47-46CB1C56CB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17" y="1118300"/>
            <a:ext cx="5502275" cy="492125"/>
          </a:xfrm>
        </p:spPr>
        <p:txBody>
          <a:bodyPr anchor="t"/>
          <a:lstStyle>
            <a:lvl1pPr marL="0" indent="0">
              <a:buNone/>
              <a:defRPr sz="2813" b="0">
                <a:solidFill>
                  <a:schemeClr val="accent4"/>
                </a:solidFill>
              </a:defRPr>
            </a:lvl1pPr>
            <a:lvl2pPr marL="494771" indent="0">
              <a:buNone/>
              <a:defRPr sz="2156" b="1"/>
            </a:lvl2pPr>
            <a:lvl3pPr marL="989534" indent="0">
              <a:buNone/>
              <a:defRPr sz="1969" b="1"/>
            </a:lvl3pPr>
            <a:lvl4pPr marL="1484300" indent="0">
              <a:buNone/>
              <a:defRPr sz="1688" b="1"/>
            </a:lvl4pPr>
            <a:lvl5pPr marL="1979065" indent="0">
              <a:buNone/>
              <a:defRPr sz="1688" b="1"/>
            </a:lvl5pPr>
            <a:lvl6pPr marL="2473831" indent="0">
              <a:buNone/>
              <a:defRPr sz="1688" b="1"/>
            </a:lvl6pPr>
            <a:lvl7pPr marL="2968596" indent="0">
              <a:buNone/>
              <a:defRPr sz="1688" b="1"/>
            </a:lvl7pPr>
            <a:lvl8pPr marL="3463363" indent="0">
              <a:buNone/>
              <a:defRPr sz="1688" b="1"/>
            </a:lvl8pPr>
            <a:lvl9pPr marL="3958131" indent="0">
              <a:buNone/>
              <a:defRPr sz="1688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300"/>
            <a:ext cx="5638800" cy="492125"/>
          </a:xfrm>
        </p:spPr>
        <p:txBody>
          <a:bodyPr anchor="t"/>
          <a:lstStyle>
            <a:lvl1pPr marL="0" indent="0">
              <a:buNone/>
              <a:defRPr sz="2813" b="0">
                <a:solidFill>
                  <a:schemeClr val="accent4"/>
                </a:solidFill>
              </a:defRPr>
            </a:lvl1pPr>
            <a:lvl2pPr marL="494771" indent="0">
              <a:buNone/>
              <a:defRPr sz="2156" b="1"/>
            </a:lvl2pPr>
            <a:lvl3pPr marL="989534" indent="0">
              <a:buNone/>
              <a:defRPr sz="1969" b="1"/>
            </a:lvl3pPr>
            <a:lvl4pPr marL="1484300" indent="0">
              <a:buNone/>
              <a:defRPr sz="1688" b="1"/>
            </a:lvl4pPr>
            <a:lvl5pPr marL="1979065" indent="0">
              <a:buNone/>
              <a:defRPr sz="1688" b="1"/>
            </a:lvl5pPr>
            <a:lvl6pPr marL="2473831" indent="0">
              <a:buNone/>
              <a:defRPr sz="1688" b="1"/>
            </a:lvl6pPr>
            <a:lvl7pPr marL="2968596" indent="0">
              <a:buNone/>
              <a:defRPr sz="1688" b="1"/>
            </a:lvl7pPr>
            <a:lvl8pPr marL="3463363" indent="0">
              <a:buNone/>
              <a:defRPr sz="1688" b="1"/>
            </a:lvl8pPr>
            <a:lvl9pPr marL="3958131" indent="0">
              <a:buNone/>
              <a:defRPr sz="1688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3748644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6301-10C6-C04C-9248-7C7DB8D968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65" y="6487000"/>
            <a:ext cx="612323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02521" y="6487000"/>
            <a:ext cx="5817938" cy="365125"/>
          </a:xfrm>
        </p:spPr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6216962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90F1-B702-5142-AB8D-CB85C8CB5C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7883895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4337-FAC6-A84B-8EF6-E43B8EE1C5C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7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313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902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313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22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313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28" y="4401707"/>
            <a:ext cx="3335483" cy="1503809"/>
          </a:xfrm>
        </p:spPr>
        <p:txBody>
          <a:bodyPr/>
          <a:lstStyle>
            <a:lvl1pPr>
              <a:defRPr sz="1688">
                <a:solidFill>
                  <a:schemeClr val="tx2"/>
                </a:solidFill>
              </a:defRPr>
            </a:lvl1pPr>
            <a:lvl2pPr marL="247388" indent="-247388">
              <a:buFont typeface="Arial" panose="020B0604020202020204" pitchFamily="34" charset="0"/>
              <a:buChar char="•"/>
              <a:defRPr sz="1688"/>
            </a:lvl2pPr>
            <a:lvl3pPr marL="494771" indent="-247388">
              <a:buClr>
                <a:schemeClr val="tx1"/>
              </a:buClr>
              <a:buFont typeface="Arial" panose="020B0604020202020204" pitchFamily="34" charset="0"/>
              <a:buChar char="−"/>
              <a:defRPr sz="1688"/>
            </a:lvl3pPr>
            <a:lvl4pPr marL="743869" indent="-249106">
              <a:buFont typeface="Arial" panose="020B0604020202020204" pitchFamily="34" charset="0"/>
              <a:buChar char="•"/>
              <a:defRPr sz="1688"/>
            </a:lvl4pPr>
            <a:lvl5pPr>
              <a:defRPr sz="15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56" y="4401707"/>
            <a:ext cx="3335483" cy="1503809"/>
          </a:xfrm>
        </p:spPr>
        <p:txBody>
          <a:bodyPr/>
          <a:lstStyle>
            <a:lvl1pPr>
              <a:defRPr sz="1688">
                <a:solidFill>
                  <a:schemeClr val="tx2"/>
                </a:solidFill>
              </a:defRPr>
            </a:lvl1pPr>
            <a:lvl2pPr marL="247388" indent="-247388">
              <a:buFont typeface="Arial" panose="020B0604020202020204" pitchFamily="34" charset="0"/>
              <a:buChar char="•"/>
              <a:defRPr sz="1688"/>
            </a:lvl2pPr>
            <a:lvl3pPr marL="494771" indent="-247388">
              <a:buClr>
                <a:schemeClr val="tx1"/>
              </a:buClr>
              <a:buFont typeface="Arial" panose="020B0604020202020204" pitchFamily="34" charset="0"/>
              <a:buChar char="−"/>
              <a:defRPr sz="1688"/>
            </a:lvl3pPr>
            <a:lvl4pPr marL="743869" indent="-249106">
              <a:buFont typeface="Arial" panose="020B0604020202020204" pitchFamily="34" charset="0"/>
              <a:buChar char="•"/>
              <a:defRPr sz="1688"/>
            </a:lvl4pPr>
            <a:lvl5pPr>
              <a:defRPr sz="15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76" y="4401707"/>
            <a:ext cx="3335483" cy="1503809"/>
          </a:xfrm>
        </p:spPr>
        <p:txBody>
          <a:bodyPr/>
          <a:lstStyle>
            <a:lvl1pPr>
              <a:defRPr sz="1688">
                <a:solidFill>
                  <a:schemeClr val="tx2"/>
                </a:solidFill>
              </a:defRPr>
            </a:lvl1pPr>
            <a:lvl2pPr marL="247388" indent="-247388">
              <a:buFont typeface="Arial" panose="020B0604020202020204" pitchFamily="34" charset="0"/>
              <a:buChar char="•"/>
              <a:defRPr sz="1688"/>
            </a:lvl2pPr>
            <a:lvl3pPr marL="494771" indent="-247388">
              <a:buClr>
                <a:schemeClr val="tx1"/>
              </a:buClr>
              <a:buFont typeface="Arial" panose="020B0604020202020204" pitchFamily="34" charset="0"/>
              <a:buChar char="−"/>
              <a:defRPr sz="1688"/>
            </a:lvl3pPr>
            <a:lvl4pPr marL="743869" indent="-249106">
              <a:buFont typeface="Arial" panose="020B0604020202020204" pitchFamily="34" charset="0"/>
              <a:buChar char="•"/>
              <a:defRPr sz="1688"/>
            </a:lvl4pPr>
            <a:lvl5pPr>
              <a:defRPr sz="15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28" y="3868738"/>
            <a:ext cx="3335483" cy="457200"/>
          </a:xfrm>
        </p:spPr>
        <p:txBody>
          <a:bodyPr/>
          <a:lstStyle>
            <a:lvl1pPr>
              <a:defRPr sz="168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56" y="3865340"/>
            <a:ext cx="3335483" cy="457200"/>
          </a:xfrm>
        </p:spPr>
        <p:txBody>
          <a:bodyPr/>
          <a:lstStyle>
            <a:lvl1pPr>
              <a:defRPr sz="168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76" y="3865340"/>
            <a:ext cx="3335483" cy="457200"/>
          </a:xfrm>
        </p:spPr>
        <p:txBody>
          <a:bodyPr/>
          <a:lstStyle>
            <a:lvl1pPr>
              <a:defRPr sz="168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646878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589E-78D7-594D-8990-3E92AFA4FB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15"/>
            <a:ext cx="2194560" cy="663575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8" y="1828816"/>
            <a:ext cx="2194560" cy="663575"/>
          </a:xfrm>
          <a:solidFill>
            <a:schemeClr val="accent2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5" y="1828816"/>
            <a:ext cx="2194560" cy="663575"/>
          </a:xfrm>
          <a:solidFill>
            <a:schemeClr val="accent4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2" y="1828816"/>
            <a:ext cx="2194560" cy="663575"/>
          </a:xfrm>
          <a:solidFill>
            <a:schemeClr val="accent1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8" y="1828816"/>
            <a:ext cx="2194560" cy="663575"/>
          </a:xfrm>
          <a:solidFill>
            <a:srgbClr val="A22B38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5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2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9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0242110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419A-0E3E-2B4E-BFFA-1F29AC0F05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10" y="1118300"/>
            <a:ext cx="11315701" cy="492125"/>
          </a:xfrm>
        </p:spPr>
        <p:txBody>
          <a:bodyPr/>
          <a:lstStyle>
            <a:lvl1pPr>
              <a:defRPr sz="2813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1" y="1828815"/>
            <a:ext cx="2743200" cy="663575"/>
          </a:xfrm>
          <a:solidFill>
            <a:schemeClr val="tx2"/>
          </a:solidFill>
        </p:spPr>
        <p:txBody>
          <a:bodyPr lIns="15832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2" y="1828816"/>
            <a:ext cx="2743200" cy="663575"/>
          </a:xfrm>
          <a:solidFill>
            <a:schemeClr val="accent2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3" y="1828816"/>
            <a:ext cx="2743200" cy="663575"/>
          </a:xfrm>
          <a:solidFill>
            <a:schemeClr val="accent4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816"/>
            <a:ext cx="2743200" cy="663575"/>
          </a:xfrm>
          <a:solidFill>
            <a:schemeClr val="accent1"/>
          </a:solidFill>
        </p:spPr>
        <p:txBody>
          <a:bodyPr lIns="15832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96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58324" tIns="15832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6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0180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image" Target="../media/image5.png"/><Relationship Id="rId8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1BA97-7563-6244-AE86-1A224127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D0463-4E76-0244-BFD6-CCCA73515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1FE88-C063-5E4D-BB2E-3BAB47B2B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3524" y="6395565"/>
            <a:ext cx="915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/>
              <a:t>      </a:t>
            </a:r>
            <a:fld id="{9FCCB714-0762-074E-A078-F871E6943AE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EBACF-7A3D-7C47-AC81-FD38B1E8AA7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9931400" y="0"/>
            <a:ext cx="22606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3EE83-4904-604B-92C2-89ACCF3D4829}"/>
              </a:ext>
            </a:extLst>
          </p:cNvPr>
          <p:cNvSpPr txBox="1"/>
          <p:nvPr userDrawn="1"/>
        </p:nvSpPr>
        <p:spPr>
          <a:xfrm>
            <a:off x="2138766" y="7284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2826C3-3752-8949-98F1-0BD01A243D35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3642" y="6247942"/>
            <a:ext cx="1589585" cy="6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71" r:id="rId3"/>
    <p:sldLayoutId id="2147483650" r:id="rId4"/>
    <p:sldLayoutId id="2147483665" r:id="rId5"/>
    <p:sldLayoutId id="2147483652" r:id="rId6"/>
    <p:sldLayoutId id="2147483668" r:id="rId7"/>
    <p:sldLayoutId id="2147483653" r:id="rId8"/>
    <p:sldLayoutId id="2147483654" r:id="rId9"/>
    <p:sldLayoutId id="2147483660" r:id="rId10"/>
    <p:sldLayoutId id="2147483656" r:id="rId11"/>
    <p:sldLayoutId id="2147483657" r:id="rId12"/>
    <p:sldLayoutId id="2147483674" r:id="rId13"/>
    <p:sldLayoutId id="2147483675" r:id="rId14"/>
    <p:sldLayoutId id="2147483658" r:id="rId15"/>
    <p:sldLayoutId id="2147483659" r:id="rId16"/>
    <p:sldLayoutId id="2147483655" r:id="rId17"/>
    <p:sldLayoutId id="2147483662" r:id="rId18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A2054-C9E3-6F4E-92C2-B1FB6D28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DFF2A-7CB9-EE43-9565-4A2224C4E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FE9EE-BC9A-D74F-98F3-FDCFCE7E8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6067" y="6366853"/>
            <a:ext cx="905933" cy="445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fld id="{2E66669A-9B26-FA4A-8537-CCB747404E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E6C9D-4D78-CF44-89C1-C5077C7C68F1}"/>
              </a:ext>
            </a:extLst>
          </p:cNvPr>
          <p:cNvSpPr txBox="1"/>
          <p:nvPr userDrawn="1"/>
        </p:nvSpPr>
        <p:spPr>
          <a:xfrm>
            <a:off x="1634464" y="6589711"/>
            <a:ext cx="6109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property of OptumHealth. Do not distribute or reproduce without express permission from Optum.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E068D-B4C2-CC44-A60B-806AEE4183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42" y="6247942"/>
            <a:ext cx="1589585" cy="6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B30C3D9-D224-4123-924D-DAAC14982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61" y="6273994"/>
            <a:ext cx="1891258" cy="444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10" y="0"/>
            <a:ext cx="11315701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10" y="1825626"/>
            <a:ext cx="11315701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8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3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3AEC7-8C66-DF47-B5B0-D1149E8370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402521" y="6487034"/>
            <a:ext cx="58179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16" y="6487034"/>
            <a:ext cx="54247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3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06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</p:sldLayoutIdLst>
  <p:hf hdr="0" dt="0"/>
  <p:txStyles>
    <p:titleStyle>
      <a:lvl1pPr algn="l" defTabSz="989534" rtl="0" eaLnBrk="1" latinLnBrk="0" hangingPunct="1">
        <a:lnSpc>
          <a:spcPct val="90000"/>
        </a:lnSpc>
        <a:spcBef>
          <a:spcPct val="0"/>
        </a:spcBef>
        <a:buNone/>
        <a:defRPr sz="3281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89534" rtl="0" eaLnBrk="1" latinLnBrk="0" hangingPunct="1">
        <a:lnSpc>
          <a:spcPct val="95000"/>
        </a:lnSpc>
        <a:spcBef>
          <a:spcPts val="866"/>
        </a:spcBef>
        <a:spcAft>
          <a:spcPts val="650"/>
        </a:spcAft>
        <a:buFont typeface="Arial" panose="020B0604020202020204" pitchFamily="34" charset="0"/>
        <a:buChar char="​"/>
        <a:defRPr sz="2344" kern="1200">
          <a:solidFill>
            <a:schemeClr val="tx2"/>
          </a:solidFill>
          <a:latin typeface="+mn-lt"/>
          <a:ea typeface="+mn-ea"/>
          <a:cs typeface="+mn-cs"/>
        </a:defRPr>
      </a:lvl1pPr>
      <a:lvl2pPr marL="249106" indent="-249106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Clr>
          <a:schemeClr val="accent1"/>
        </a:buClr>
        <a:buFont typeface="Arial" panose="020B0604020202020204" pitchFamily="34" charset="0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2pPr>
      <a:lvl3pPr marL="247388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Clr>
          <a:schemeClr val="accent1"/>
        </a:buClr>
        <a:buFont typeface="Arial" panose="020B0604020202020204" pitchFamily="34" charset="0"/>
        <a:buChar char="​"/>
        <a:defRPr sz="2344" kern="1200">
          <a:solidFill>
            <a:schemeClr val="tx1"/>
          </a:solidFill>
          <a:latin typeface="+mn-lt"/>
          <a:ea typeface="+mn-ea"/>
          <a:cs typeface="+mn-cs"/>
        </a:defRPr>
      </a:lvl3pPr>
      <a:lvl4pPr marL="496486" indent="-249106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2156" kern="1200">
          <a:solidFill>
            <a:schemeClr val="tx1"/>
          </a:solidFill>
          <a:latin typeface="+mn-lt"/>
          <a:ea typeface="+mn-ea"/>
          <a:cs typeface="+mn-cs"/>
        </a:defRPr>
      </a:lvl4pPr>
      <a:lvl5pPr marL="742148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5pPr>
      <a:lvl6pPr marL="989534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989534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989534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989534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494771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2pPr>
      <a:lvl3pPr marL="989534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3pPr>
      <a:lvl4pPr marL="1484300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4pPr>
      <a:lvl5pPr marL="1979065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5pPr>
      <a:lvl6pPr marL="2473831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6pPr>
      <a:lvl7pPr marL="2968596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7pPr>
      <a:lvl8pPr marL="3463363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8pPr>
      <a:lvl9pPr marL="3958131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>
          <p15:clr>
            <a:srgbClr val="FDE53C"/>
          </p15:clr>
        </p15:guide>
        <p15:guide id="73" orient="horz" pos="3720">
          <p15:clr>
            <a:srgbClr val="F26B43"/>
          </p15:clr>
        </p15:guide>
        <p15:guide id="74">
          <p15:clr>
            <a:srgbClr val="F26B43"/>
          </p15:clr>
        </p15:guide>
        <p15:guide id="75" pos="7440">
          <p15:clr>
            <a:srgbClr val="F26B43"/>
          </p15:clr>
        </p15:guide>
        <p15:guide id="76" pos="264">
          <p15:clr>
            <a:srgbClr val="F26B43"/>
          </p15:clr>
        </p15:guide>
        <p15:guide id="77" orient="horz" pos="4080">
          <p15:clr>
            <a:srgbClr val="F26B43"/>
          </p15:clr>
        </p15:guide>
        <p15:guide id="78" pos="312">
          <p15:clr>
            <a:srgbClr val="F26B43"/>
          </p15:clr>
        </p15:guide>
        <p15:guide id="79" orient="horz" pos="240">
          <p15:clr>
            <a:srgbClr val="F26B43"/>
          </p15:clr>
        </p15:guide>
        <p15:guide id="80" orient="horz" pos="360">
          <p15:clr>
            <a:srgbClr val="F26B43"/>
          </p15:clr>
        </p15:guide>
        <p15:guide id="81" orient="horz" pos="696">
          <p15:clr>
            <a:srgbClr val="F26B43"/>
          </p15:clr>
        </p15:guide>
        <p15:guide id="82" orient="horz" pos="2472">
          <p15:clr>
            <a:srgbClr val="F26B43"/>
          </p15:clr>
        </p15:guide>
        <p15:guide id="83" orient="horz" pos="4224">
          <p15:clr>
            <a:srgbClr val="F26B43"/>
          </p15:clr>
        </p15:guide>
        <p15:guide id="84" pos="7392">
          <p15:clr>
            <a:srgbClr val="F26B43"/>
          </p15:clr>
        </p15:guide>
        <p15:guide id="85" pos="3864">
          <p15:clr>
            <a:srgbClr val="FDE53C"/>
          </p15:clr>
        </p15:guide>
        <p15:guide id="86" pos="2688">
          <p15:clr>
            <a:srgbClr val="F26B43"/>
          </p15:clr>
        </p15:guide>
        <p15:guide id="87" pos="4992">
          <p15:clr>
            <a:srgbClr val="F26B43"/>
          </p15:clr>
        </p15:guide>
        <p15:guide id="88" pos="2640">
          <p15:clr>
            <a:srgbClr val="F26B43"/>
          </p15:clr>
        </p15:guide>
        <p15:guide id="89" pos="5040">
          <p15:clr>
            <a:srgbClr val="F26B43"/>
          </p15:clr>
        </p15:guide>
        <p15:guide id="90" orient="horz" pos="2424">
          <p15:clr>
            <a:srgbClr val="F26B43"/>
          </p15:clr>
        </p15:guide>
        <p15:guide id="91" orient="horz" pos="11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7485" y="152400"/>
            <a:ext cx="10968567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960438"/>
            <a:ext cx="10970684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6000" y="6580188"/>
            <a:ext cx="406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>
                <a:solidFill>
                  <a:srgbClr val="63666A"/>
                </a:solidFill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defRPr/>
            </a:pPr>
            <a:fld id="{C5BD6774-9BA0-457E-981E-2838928CA220}" type="slidenum">
              <a:rPr lang="en-US"/>
              <a:pPr fontAlgn="base">
                <a:spcBef>
                  <a:spcPct val="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31749" name="Line 9"/>
          <p:cNvSpPr>
            <a:spLocks noChangeShapeType="1"/>
          </p:cNvSpPr>
          <p:nvPr/>
        </p:nvSpPr>
        <p:spPr bwMode="auto">
          <a:xfrm>
            <a:off x="609600" y="838200"/>
            <a:ext cx="109728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6965967" y="6580188"/>
            <a:ext cx="4102085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dirty="0">
                <a:solidFill>
                  <a:srgbClr val="63666A"/>
                </a:solidFill>
              </a:rPr>
              <a:t>Confidential property of Optum. Do not distribute or reproduce without express permission from Optum.</a:t>
            </a:r>
          </a:p>
        </p:txBody>
      </p:sp>
      <p:pic>
        <p:nvPicPr>
          <p:cNvPr id="31751" name="Picture 16" descr="Optum_RGB_PP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6278563"/>
            <a:ext cx="1585384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2" descr="Optum_ColorBand-02"/>
          <p:cNvPicPr preferRelativeResize="0"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1979084" y="6475414"/>
            <a:ext cx="96012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1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B30C3D9-D224-4123-924D-DAAC14982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51" y="6273993"/>
            <a:ext cx="1891259" cy="444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77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4523"/>
            <a:fld id="{49D3AEC7-8C66-DF47-B5B0-D1149E8370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904523"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402511" y="6486994"/>
            <a:ext cx="58179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4523"/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94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1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0452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90452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38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</p:sldLayoutIdLst>
  <p:hf hdr="0" dt="0"/>
  <p:txStyles>
    <p:titleStyle>
      <a:lvl1pPr algn="l" defTabSz="904523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04523" rtl="0" eaLnBrk="1" latinLnBrk="0" hangingPunct="1">
        <a:lnSpc>
          <a:spcPct val="95000"/>
        </a:lnSpc>
        <a:spcBef>
          <a:spcPts val="792"/>
        </a:spcBef>
        <a:spcAft>
          <a:spcPts val="594"/>
        </a:spcAft>
        <a:buFont typeface="Arial" panose="020B0604020202020204" pitchFamily="34" charset="0"/>
        <a:buChar char="​"/>
        <a:defRPr sz="2156" kern="1200">
          <a:solidFill>
            <a:schemeClr val="tx2"/>
          </a:solidFill>
          <a:latin typeface="+mn-lt"/>
          <a:ea typeface="+mn-ea"/>
          <a:cs typeface="+mn-cs"/>
        </a:defRPr>
      </a:lvl1pPr>
      <a:lvl2pPr marL="227702" indent="-227702" algn="l" defTabSz="904523" rtl="0" eaLnBrk="1" latinLnBrk="0" hangingPunct="1">
        <a:lnSpc>
          <a:spcPct val="95000"/>
        </a:lnSpc>
        <a:spcBef>
          <a:spcPts val="0"/>
        </a:spcBef>
        <a:spcAft>
          <a:spcPts val="594"/>
        </a:spcAft>
        <a:buClr>
          <a:schemeClr val="accent1"/>
        </a:buClr>
        <a:buFont typeface="Arial" panose="020B0604020202020204" pitchFamily="34" charset="0"/>
        <a:buChar char="•"/>
        <a:defRPr sz="2156" kern="1200">
          <a:solidFill>
            <a:schemeClr val="tx1"/>
          </a:solidFill>
          <a:latin typeface="+mn-lt"/>
          <a:ea typeface="+mn-ea"/>
          <a:cs typeface="+mn-cs"/>
        </a:defRPr>
      </a:lvl2pPr>
      <a:lvl3pPr marL="226130" indent="-226130" algn="l" defTabSz="904523" rtl="0" eaLnBrk="1" latinLnBrk="0" hangingPunct="1">
        <a:lnSpc>
          <a:spcPct val="95000"/>
        </a:lnSpc>
        <a:spcBef>
          <a:spcPts val="0"/>
        </a:spcBef>
        <a:spcAft>
          <a:spcPts val="594"/>
        </a:spcAft>
        <a:buClr>
          <a:schemeClr val="accent1"/>
        </a:buClr>
        <a:buFont typeface="Arial" panose="020B0604020202020204" pitchFamily="34" charset="0"/>
        <a:buChar char="​"/>
        <a:defRPr sz="2156" kern="1200">
          <a:solidFill>
            <a:schemeClr val="tx1"/>
          </a:solidFill>
          <a:latin typeface="+mn-lt"/>
          <a:ea typeface="+mn-ea"/>
          <a:cs typeface="+mn-cs"/>
        </a:defRPr>
      </a:lvl3pPr>
      <a:lvl4pPr marL="453832" indent="-227702" algn="l" defTabSz="904523" rtl="0" eaLnBrk="1" latinLnBrk="0" hangingPunct="1">
        <a:lnSpc>
          <a:spcPct val="95000"/>
        </a:lnSpc>
        <a:spcBef>
          <a:spcPts val="0"/>
        </a:spcBef>
        <a:spcAft>
          <a:spcPts val="594"/>
        </a:spcAft>
        <a:buFont typeface="Arial" panose="020B0604020202020204" pitchFamily="34" charset="0"/>
        <a:buChar char="−"/>
        <a:defRPr sz="1969" kern="1200">
          <a:solidFill>
            <a:schemeClr val="tx1"/>
          </a:solidFill>
          <a:latin typeface="+mn-lt"/>
          <a:ea typeface="+mn-ea"/>
          <a:cs typeface="+mn-cs"/>
        </a:defRPr>
      </a:lvl4pPr>
      <a:lvl5pPr marL="678393" indent="-226130" algn="l" defTabSz="904523" rtl="0" eaLnBrk="1" latinLnBrk="0" hangingPunct="1">
        <a:lnSpc>
          <a:spcPct val="95000"/>
        </a:lnSpc>
        <a:spcBef>
          <a:spcPts val="0"/>
        </a:spcBef>
        <a:spcAft>
          <a:spcPts val="594"/>
        </a:spcAft>
        <a:buFont typeface="Arial" panose="020B0604020202020204" pitchFamily="34" charset="0"/>
        <a:buChar char="•"/>
        <a:defRPr sz="1781" kern="1200">
          <a:solidFill>
            <a:schemeClr val="tx1"/>
          </a:solidFill>
          <a:latin typeface="+mn-lt"/>
          <a:ea typeface="+mn-ea"/>
          <a:cs typeface="+mn-cs"/>
        </a:defRPr>
      </a:lvl5pPr>
      <a:lvl6pPr marL="904523" indent="-226130" algn="l" defTabSz="904523" rtl="0" eaLnBrk="1" latinLnBrk="0" hangingPunct="1">
        <a:lnSpc>
          <a:spcPct val="95000"/>
        </a:lnSpc>
        <a:spcBef>
          <a:spcPts val="0"/>
        </a:spcBef>
        <a:spcAft>
          <a:spcPts val="594"/>
        </a:spcAft>
        <a:buFont typeface="Arial" panose="020B0604020202020204" pitchFamily="34" charset="0"/>
        <a:buChar char="−"/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904523" indent="-226130" algn="l" defTabSz="904523" rtl="0" eaLnBrk="1" latinLnBrk="0" hangingPunct="1">
        <a:lnSpc>
          <a:spcPct val="95000"/>
        </a:lnSpc>
        <a:spcBef>
          <a:spcPts val="0"/>
        </a:spcBef>
        <a:spcAft>
          <a:spcPts val="594"/>
        </a:spcAft>
        <a:buFont typeface="Arial" panose="020B0604020202020204" pitchFamily="34" charset="0"/>
        <a:buChar char="−"/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904523" indent="-226130" algn="l" defTabSz="904523" rtl="0" eaLnBrk="1" latinLnBrk="0" hangingPunct="1">
        <a:lnSpc>
          <a:spcPct val="95000"/>
        </a:lnSpc>
        <a:spcBef>
          <a:spcPts val="0"/>
        </a:spcBef>
        <a:spcAft>
          <a:spcPts val="594"/>
        </a:spcAft>
        <a:buFont typeface="Arial" panose="020B0604020202020204" pitchFamily="34" charset="0"/>
        <a:buChar char="−"/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904523" indent="-226130" algn="l" defTabSz="904523" rtl="0" eaLnBrk="1" latinLnBrk="0" hangingPunct="1">
        <a:lnSpc>
          <a:spcPct val="95000"/>
        </a:lnSpc>
        <a:spcBef>
          <a:spcPts val="0"/>
        </a:spcBef>
        <a:spcAft>
          <a:spcPts val="594"/>
        </a:spcAft>
        <a:buFont typeface="Arial" panose="020B0604020202020204" pitchFamily="34" charset="0"/>
        <a:buChar char="−"/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4523" rtl="0" eaLnBrk="1" latinLnBrk="0" hangingPunct="1">
        <a:defRPr sz="1781" kern="1200">
          <a:solidFill>
            <a:schemeClr val="tx1"/>
          </a:solidFill>
          <a:latin typeface="+mn-lt"/>
          <a:ea typeface="+mn-ea"/>
          <a:cs typeface="+mn-cs"/>
        </a:defRPr>
      </a:lvl1pPr>
      <a:lvl2pPr marL="452259" algn="l" defTabSz="904523" rtl="0" eaLnBrk="1" latinLnBrk="0" hangingPunct="1">
        <a:defRPr sz="1781" kern="1200">
          <a:solidFill>
            <a:schemeClr val="tx1"/>
          </a:solidFill>
          <a:latin typeface="+mn-lt"/>
          <a:ea typeface="+mn-ea"/>
          <a:cs typeface="+mn-cs"/>
        </a:defRPr>
      </a:lvl2pPr>
      <a:lvl3pPr marL="904523" algn="l" defTabSz="904523" rtl="0" eaLnBrk="1" latinLnBrk="0" hangingPunct="1">
        <a:defRPr sz="1781" kern="1200">
          <a:solidFill>
            <a:schemeClr val="tx1"/>
          </a:solidFill>
          <a:latin typeface="+mn-lt"/>
          <a:ea typeface="+mn-ea"/>
          <a:cs typeface="+mn-cs"/>
        </a:defRPr>
      </a:lvl3pPr>
      <a:lvl4pPr marL="1356784" algn="l" defTabSz="904523" rtl="0" eaLnBrk="1" latinLnBrk="0" hangingPunct="1">
        <a:defRPr sz="1781" kern="1200">
          <a:solidFill>
            <a:schemeClr val="tx1"/>
          </a:solidFill>
          <a:latin typeface="+mn-lt"/>
          <a:ea typeface="+mn-ea"/>
          <a:cs typeface="+mn-cs"/>
        </a:defRPr>
      </a:lvl4pPr>
      <a:lvl5pPr marL="1809047" algn="l" defTabSz="904523" rtl="0" eaLnBrk="1" latinLnBrk="0" hangingPunct="1">
        <a:defRPr sz="1781" kern="1200">
          <a:solidFill>
            <a:schemeClr val="tx1"/>
          </a:solidFill>
          <a:latin typeface="+mn-lt"/>
          <a:ea typeface="+mn-ea"/>
          <a:cs typeface="+mn-cs"/>
        </a:defRPr>
      </a:lvl5pPr>
      <a:lvl6pPr marL="2261308" algn="l" defTabSz="904523" rtl="0" eaLnBrk="1" latinLnBrk="0" hangingPunct="1">
        <a:defRPr sz="1781" kern="1200">
          <a:solidFill>
            <a:schemeClr val="tx1"/>
          </a:solidFill>
          <a:latin typeface="+mn-lt"/>
          <a:ea typeface="+mn-ea"/>
          <a:cs typeface="+mn-cs"/>
        </a:defRPr>
      </a:lvl6pPr>
      <a:lvl7pPr marL="2713569" algn="l" defTabSz="904523" rtl="0" eaLnBrk="1" latinLnBrk="0" hangingPunct="1">
        <a:defRPr sz="1781" kern="1200">
          <a:solidFill>
            <a:schemeClr val="tx1"/>
          </a:solidFill>
          <a:latin typeface="+mn-lt"/>
          <a:ea typeface="+mn-ea"/>
          <a:cs typeface="+mn-cs"/>
        </a:defRPr>
      </a:lvl7pPr>
      <a:lvl8pPr marL="3165833" algn="l" defTabSz="904523" rtl="0" eaLnBrk="1" latinLnBrk="0" hangingPunct="1">
        <a:defRPr sz="1781" kern="1200">
          <a:solidFill>
            <a:schemeClr val="tx1"/>
          </a:solidFill>
          <a:latin typeface="+mn-lt"/>
          <a:ea typeface="+mn-ea"/>
          <a:cs typeface="+mn-cs"/>
        </a:defRPr>
      </a:lvl8pPr>
      <a:lvl9pPr marL="3618094" algn="l" defTabSz="904523" rtl="0" eaLnBrk="1" latinLnBrk="0" hangingPunct="1">
        <a:defRPr sz="17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>
          <p15:clr>
            <a:srgbClr val="FDE53C"/>
          </p15:clr>
        </p15:guide>
        <p15:guide id="73" orient="horz" pos="3720">
          <p15:clr>
            <a:srgbClr val="F26B43"/>
          </p15:clr>
        </p15:guide>
        <p15:guide id="74">
          <p15:clr>
            <a:srgbClr val="F26B43"/>
          </p15:clr>
        </p15:guide>
        <p15:guide id="75" pos="7440">
          <p15:clr>
            <a:srgbClr val="F26B43"/>
          </p15:clr>
        </p15:guide>
        <p15:guide id="76" pos="264">
          <p15:clr>
            <a:srgbClr val="F26B43"/>
          </p15:clr>
        </p15:guide>
        <p15:guide id="77" orient="horz" pos="4080">
          <p15:clr>
            <a:srgbClr val="F26B43"/>
          </p15:clr>
        </p15:guide>
        <p15:guide id="78" pos="312">
          <p15:clr>
            <a:srgbClr val="F26B43"/>
          </p15:clr>
        </p15:guide>
        <p15:guide id="79" orient="horz" pos="240">
          <p15:clr>
            <a:srgbClr val="F26B43"/>
          </p15:clr>
        </p15:guide>
        <p15:guide id="80" orient="horz" pos="360">
          <p15:clr>
            <a:srgbClr val="F26B43"/>
          </p15:clr>
        </p15:guide>
        <p15:guide id="81" orient="horz" pos="696">
          <p15:clr>
            <a:srgbClr val="F26B43"/>
          </p15:clr>
        </p15:guide>
        <p15:guide id="82" orient="horz" pos="2472">
          <p15:clr>
            <a:srgbClr val="F26B43"/>
          </p15:clr>
        </p15:guide>
        <p15:guide id="83" orient="horz" pos="4224">
          <p15:clr>
            <a:srgbClr val="F26B43"/>
          </p15:clr>
        </p15:guide>
        <p15:guide id="84" pos="7392">
          <p15:clr>
            <a:srgbClr val="F26B43"/>
          </p15:clr>
        </p15:guide>
        <p15:guide id="85" pos="3864">
          <p15:clr>
            <a:srgbClr val="FDE53C"/>
          </p15:clr>
        </p15:guide>
        <p15:guide id="86" pos="2688">
          <p15:clr>
            <a:srgbClr val="F26B43"/>
          </p15:clr>
        </p15:guide>
        <p15:guide id="87" pos="4992">
          <p15:clr>
            <a:srgbClr val="F26B43"/>
          </p15:clr>
        </p15:guide>
        <p15:guide id="88" pos="2640">
          <p15:clr>
            <a:srgbClr val="F26B43"/>
          </p15:clr>
        </p15:guide>
        <p15:guide id="89" pos="5040">
          <p15:clr>
            <a:srgbClr val="F26B43"/>
          </p15:clr>
        </p15:guide>
        <p15:guide id="90" orient="horz" pos="2424">
          <p15:clr>
            <a:srgbClr val="F26B43"/>
          </p15:clr>
        </p15:guide>
        <p15:guide id="91" orient="horz" pos="115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B30C3D9-D224-4123-924D-DAAC14982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9540" r="6675" b="18585"/>
          <a:stretch/>
        </p:blipFill>
        <p:spPr>
          <a:xfrm>
            <a:off x="386449" y="6273994"/>
            <a:ext cx="1891258" cy="444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10" y="0"/>
            <a:ext cx="11315701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10" y="1825626"/>
            <a:ext cx="11315701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81000" y="738688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3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3AEC7-8C66-DF47-B5B0-D1149E8370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10/9/20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402521" y="6487000"/>
            <a:ext cx="58179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16" y="6487000"/>
            <a:ext cx="54247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3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1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84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</p:sldLayoutIdLst>
  <p:hf hdr="0" dt="0"/>
  <p:txStyles>
    <p:titleStyle>
      <a:lvl1pPr algn="l" defTabSz="989534" rtl="0" eaLnBrk="1" latinLnBrk="0" hangingPunct="1">
        <a:lnSpc>
          <a:spcPct val="90000"/>
        </a:lnSpc>
        <a:spcBef>
          <a:spcPct val="0"/>
        </a:spcBef>
        <a:buNone/>
        <a:defRPr sz="3281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89534" rtl="0" eaLnBrk="1" latinLnBrk="0" hangingPunct="1">
        <a:lnSpc>
          <a:spcPct val="95000"/>
        </a:lnSpc>
        <a:spcBef>
          <a:spcPts val="866"/>
        </a:spcBef>
        <a:spcAft>
          <a:spcPts val="650"/>
        </a:spcAft>
        <a:buFont typeface="Arial" panose="020B0604020202020204" pitchFamily="34" charset="0"/>
        <a:buChar char="​"/>
        <a:defRPr sz="2344" kern="1200">
          <a:solidFill>
            <a:schemeClr val="tx2"/>
          </a:solidFill>
          <a:latin typeface="+mn-lt"/>
          <a:ea typeface="+mn-ea"/>
          <a:cs typeface="+mn-cs"/>
        </a:defRPr>
      </a:lvl1pPr>
      <a:lvl2pPr marL="249106" indent="-249106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Clr>
          <a:schemeClr val="accent1"/>
        </a:buClr>
        <a:buFont typeface="Arial" panose="020B0604020202020204" pitchFamily="34" charset="0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2pPr>
      <a:lvl3pPr marL="247388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Clr>
          <a:schemeClr val="accent1"/>
        </a:buClr>
        <a:buFont typeface="Arial" panose="020B0604020202020204" pitchFamily="34" charset="0"/>
        <a:buChar char="​"/>
        <a:defRPr sz="2344" kern="1200">
          <a:solidFill>
            <a:schemeClr val="tx1"/>
          </a:solidFill>
          <a:latin typeface="+mn-lt"/>
          <a:ea typeface="+mn-ea"/>
          <a:cs typeface="+mn-cs"/>
        </a:defRPr>
      </a:lvl3pPr>
      <a:lvl4pPr marL="496486" indent="-249106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2156" kern="1200">
          <a:solidFill>
            <a:schemeClr val="tx1"/>
          </a:solidFill>
          <a:latin typeface="+mn-lt"/>
          <a:ea typeface="+mn-ea"/>
          <a:cs typeface="+mn-cs"/>
        </a:defRPr>
      </a:lvl4pPr>
      <a:lvl5pPr marL="742148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5pPr>
      <a:lvl6pPr marL="989534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989534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989534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989534" indent="-247388" algn="l" defTabSz="989534" rtl="0" eaLnBrk="1" latinLnBrk="0" hangingPunct="1">
        <a:lnSpc>
          <a:spcPct val="95000"/>
        </a:lnSpc>
        <a:spcBef>
          <a:spcPts val="0"/>
        </a:spcBef>
        <a:spcAft>
          <a:spcPts val="650"/>
        </a:spcAft>
        <a:buFont typeface="Arial" panose="020B0604020202020204" pitchFamily="34" charset="0"/>
        <a:buChar char="−"/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494771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2pPr>
      <a:lvl3pPr marL="989534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3pPr>
      <a:lvl4pPr marL="1484300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4pPr>
      <a:lvl5pPr marL="1979065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5pPr>
      <a:lvl6pPr marL="2473831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6pPr>
      <a:lvl7pPr marL="2968596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7pPr>
      <a:lvl8pPr marL="3463363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8pPr>
      <a:lvl9pPr marL="3958131" algn="l" defTabSz="989534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>
          <p15:clr>
            <a:srgbClr val="FDE53C"/>
          </p15:clr>
        </p15:guide>
        <p15:guide id="73" orient="horz" pos="3720">
          <p15:clr>
            <a:srgbClr val="F26B43"/>
          </p15:clr>
        </p15:guide>
        <p15:guide id="74">
          <p15:clr>
            <a:srgbClr val="F26B43"/>
          </p15:clr>
        </p15:guide>
        <p15:guide id="75" pos="7440">
          <p15:clr>
            <a:srgbClr val="F26B43"/>
          </p15:clr>
        </p15:guide>
        <p15:guide id="76" pos="264">
          <p15:clr>
            <a:srgbClr val="F26B43"/>
          </p15:clr>
        </p15:guide>
        <p15:guide id="77" orient="horz" pos="4080">
          <p15:clr>
            <a:srgbClr val="F26B43"/>
          </p15:clr>
        </p15:guide>
        <p15:guide id="78" pos="312">
          <p15:clr>
            <a:srgbClr val="F26B43"/>
          </p15:clr>
        </p15:guide>
        <p15:guide id="79" orient="horz" pos="240">
          <p15:clr>
            <a:srgbClr val="F26B43"/>
          </p15:clr>
        </p15:guide>
        <p15:guide id="80" orient="horz" pos="360">
          <p15:clr>
            <a:srgbClr val="F26B43"/>
          </p15:clr>
        </p15:guide>
        <p15:guide id="81" orient="horz" pos="696">
          <p15:clr>
            <a:srgbClr val="F26B43"/>
          </p15:clr>
        </p15:guide>
        <p15:guide id="82" orient="horz" pos="2472">
          <p15:clr>
            <a:srgbClr val="F26B43"/>
          </p15:clr>
        </p15:guide>
        <p15:guide id="83" orient="horz" pos="4224">
          <p15:clr>
            <a:srgbClr val="F26B43"/>
          </p15:clr>
        </p15:guide>
        <p15:guide id="84" pos="7392">
          <p15:clr>
            <a:srgbClr val="F26B43"/>
          </p15:clr>
        </p15:guide>
        <p15:guide id="85" pos="3864">
          <p15:clr>
            <a:srgbClr val="FDE53C"/>
          </p15:clr>
        </p15:guide>
        <p15:guide id="86" pos="2688">
          <p15:clr>
            <a:srgbClr val="F26B43"/>
          </p15:clr>
        </p15:guide>
        <p15:guide id="87" pos="4992">
          <p15:clr>
            <a:srgbClr val="F26B43"/>
          </p15:clr>
        </p15:guide>
        <p15:guide id="88" pos="2640">
          <p15:clr>
            <a:srgbClr val="F26B43"/>
          </p15:clr>
        </p15:guide>
        <p15:guide id="89" pos="5040">
          <p15:clr>
            <a:srgbClr val="F26B43"/>
          </p15:clr>
        </p15:guide>
        <p15:guide id="90" orient="horz" pos="2424">
          <p15:clr>
            <a:srgbClr val="F26B43"/>
          </p15:clr>
        </p15:guide>
        <p15:guide id="91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BEE48-4BF2-804A-A6CF-BE0F4C0699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Managing Data Consistency Among Microservices with </a:t>
            </a:r>
            <a:r>
              <a:rPr lang="en-US" dirty="0" err="1"/>
              <a:t>Debezium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68DE-7E61-5246-B142-3C25975A0CC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Justin Chao and Tyler Yam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0445E-4663-4940-89A7-4FB66306792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October 20th, 2020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1E54B3-45AF-A645-A66B-303F9B5FD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597" y="6096852"/>
            <a:ext cx="1327759" cy="5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2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6B0945-3DA2-B947-A612-5EF60FFA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CD945-4D12-D943-9217-AD575C39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B714-0762-074E-A078-F871E6943AE0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8AF407-CF38-934D-913B-521237656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036" y="2969650"/>
            <a:ext cx="8339551" cy="1655762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Justin Chao and Tyler Yam</a:t>
            </a:r>
          </a:p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Be sure to visit Optum’s virtual booth!!!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3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56C0FE-C3E6-0347-A38A-408E22DFC6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Justin Chao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Senior Software Engineer</a:t>
            </a:r>
          </a:p>
          <a:p>
            <a:pPr marL="0" indent="0">
              <a:buNone/>
            </a:pPr>
            <a:r>
              <a:rPr lang="en-US" sz="2400"/>
              <a:t>3</a:t>
            </a:r>
            <a:r>
              <a:rPr lang="en-US" sz="2400" baseline="30000"/>
              <a:t>rd</a:t>
            </a:r>
            <a:r>
              <a:rPr lang="en-US" sz="2400"/>
              <a:t> time attending ATO</a:t>
            </a:r>
          </a:p>
          <a:p>
            <a:pPr marL="0" indent="0">
              <a:buNone/>
            </a:pPr>
            <a:r>
              <a:rPr lang="en-US" sz="2400"/>
              <a:t>linkedin.com/in/justinchao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296E8B-B4A3-B84E-8E23-97261E94F4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Tyler Yam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Software Engineer</a:t>
            </a:r>
          </a:p>
          <a:p>
            <a:pPr marL="0" indent="0">
              <a:buNone/>
            </a:pPr>
            <a:r>
              <a:rPr lang="en-US" sz="2400"/>
              <a:t>2</a:t>
            </a:r>
            <a:r>
              <a:rPr lang="en-US" sz="2400" baseline="30000"/>
              <a:t>nd</a:t>
            </a:r>
            <a:r>
              <a:rPr lang="en-US" sz="2400"/>
              <a:t> time attending ATO</a:t>
            </a:r>
          </a:p>
          <a:p>
            <a:pPr marL="0" indent="0">
              <a:buNone/>
            </a:pPr>
            <a:r>
              <a:rPr lang="en-US" sz="2400"/>
              <a:t>linkedin.com/in/tyleryam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36DB7-6124-B847-90F1-FB8EBF33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9FCCB714-0762-074E-A078-F871E6943AE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CD1D9A-CA03-A246-B67F-7224A01C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6EB30-8E99-FE46-B403-77A9AA2F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36DB7-6124-B847-90F1-FB8EBF33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9FCCB714-0762-074E-A078-F871E6943AE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0EF8C0-E389-AD48-B8C6-CA46D0E9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Data Ownership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4611C-4528-FD4C-A837-3A8DEACD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52" y="933134"/>
            <a:ext cx="5822495" cy="546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5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9DA854-1BAB-D947-B5D7-5C980519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</a:t>
            </a:r>
          </a:p>
          <a:p>
            <a:endParaRPr lang="en-US"/>
          </a:p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E740A-3CC6-B64A-AEBE-4FEDA214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9FCCB714-0762-074E-A078-F871E6943AE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837DFD-E081-1742-9447-57673244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Dual Writes!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ACC2F-E01D-2145-850D-491B1D19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52" y="933134"/>
            <a:ext cx="5822495" cy="5462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9DA61-A7F5-954A-98D1-10AA68E55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687" y="1946687"/>
            <a:ext cx="2964626" cy="29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8694-D207-BD4C-A9A1-BC1297AE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Debezium</a:t>
            </a:r>
            <a:r>
              <a:rPr lang="en-US" dirty="0"/>
              <a:t> fit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E8553-23F1-9448-AA99-74E2518BA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4" y="1083736"/>
            <a:ext cx="5956299" cy="5096931"/>
          </a:xfrm>
        </p:spPr>
        <p:txBody>
          <a:bodyPr>
            <a:normAutofit/>
          </a:bodyPr>
          <a:lstStyle/>
          <a:p>
            <a:r>
              <a:rPr lang="en-US" dirty="0" err="1"/>
              <a:t>Debezium</a:t>
            </a:r>
            <a:r>
              <a:rPr lang="en-US" dirty="0"/>
              <a:t> connectors deployed via Kafka Connect APIs</a:t>
            </a:r>
          </a:p>
          <a:p>
            <a:endParaRPr lang="en-US" dirty="0"/>
          </a:p>
          <a:p>
            <a:r>
              <a:rPr lang="en-US" dirty="0"/>
              <a:t>Captures all data changes</a:t>
            </a:r>
          </a:p>
          <a:p>
            <a:endParaRPr lang="en-US" dirty="0"/>
          </a:p>
          <a:p>
            <a:r>
              <a:rPr lang="en-US" dirty="0"/>
              <a:t>Very low delay </a:t>
            </a:r>
          </a:p>
          <a:p>
            <a:endParaRPr lang="en-US" dirty="0"/>
          </a:p>
          <a:p>
            <a:r>
              <a:rPr lang="en-US" dirty="0"/>
              <a:t>Requires no changes to data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0FCD-EBED-1D44-9A0B-1BB493F1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80217-E88F-4141-BCAB-0B3B8D72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9FCCB714-0762-074E-A078-F871E6943AE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08F29-F747-8649-B0C0-B6D1DB51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1" y="565099"/>
            <a:ext cx="5956299" cy="4731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24C83-6756-0D4D-A34F-92375304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75" y="5165971"/>
            <a:ext cx="5956299" cy="14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E1B6E4-CEF6-0841-AFAE-255A9AEDE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7675F-4B7B-0641-8BAB-759AB17123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      </a:t>
            </a:r>
            <a:fld id="{9FCCB714-0762-074E-A078-F871E6943AE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8292F-A498-3E4C-81C6-3F41041E5A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0933" y="3429000"/>
            <a:ext cx="11463867" cy="27017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Disaster Recovery</a:t>
            </a:r>
          </a:p>
          <a:p>
            <a:pPr lvl="1"/>
            <a:r>
              <a:rPr lang="en-US" dirty="0"/>
              <a:t>Eventual Consistency</a:t>
            </a:r>
          </a:p>
          <a:p>
            <a:pPr lvl="1"/>
            <a:r>
              <a:rPr lang="en-US" dirty="0"/>
              <a:t>Offsets</a:t>
            </a:r>
          </a:p>
          <a:p>
            <a:pPr lvl="1"/>
            <a:r>
              <a:rPr lang="en-US" dirty="0"/>
              <a:t>Exactly Once Delivery -&gt; At Least Once Delivery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CB04D7-45E4-2045-9E8B-5356339D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Debezium</a:t>
            </a:r>
            <a:r>
              <a:rPr lang="en-US" dirty="0"/>
              <a:t>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5A27A-323E-4647-89FA-15D5CBB2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2" y="1076274"/>
            <a:ext cx="11463867" cy="25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7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EE51-DEFC-E64C-85BC-EFB77A4C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Debezium</a:t>
            </a:r>
            <a:r>
              <a:rPr lang="en-US" dirty="0"/>
              <a:t>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FF20B-B73A-E243-A397-327E31062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4" y="1083736"/>
            <a:ext cx="5799666" cy="5096931"/>
          </a:xfrm>
        </p:spPr>
        <p:txBody>
          <a:bodyPr/>
          <a:lstStyle/>
          <a:p>
            <a:r>
              <a:rPr lang="en-US" dirty="0"/>
              <a:t>Write Access Log (WAL) configuration</a:t>
            </a:r>
          </a:p>
          <a:p>
            <a:endParaRPr lang="en-US" dirty="0"/>
          </a:p>
          <a:p>
            <a:r>
              <a:rPr lang="en-US" dirty="0"/>
              <a:t>Database RBAC permissions for </a:t>
            </a:r>
            <a:r>
              <a:rPr lang="en-US" dirty="0" err="1"/>
              <a:t>Debezium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45A24-1BFF-BD46-83C8-6A48F21A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3D05B-B61D-6448-A563-885967B1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9FCCB714-0762-074E-A078-F871E6943AE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9A36A25-B779-AC46-839A-E990BC1E4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67" y="1017536"/>
            <a:ext cx="5896156" cy="240305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E0D4333-6CE7-8949-988B-FB1FD6A3D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67" y="3531782"/>
            <a:ext cx="5896156" cy="29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7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225768-F7EC-6846-A46D-2BA56E97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</a:t>
            </a:r>
          </a:p>
          <a:p>
            <a:endParaRPr lang="en-US"/>
          </a:p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02CCD-309A-5E4A-B94C-257D47FE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9FCCB714-0762-074E-A078-F871E6943AE0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7E48D6-18F4-4145-9560-724950AF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Debezium</a:t>
            </a:r>
            <a:r>
              <a:rPr lang="en-US" dirty="0"/>
              <a:t> Change Event -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F100A-B79C-7045-9990-042DEEAE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2" y="2316096"/>
            <a:ext cx="6759202" cy="905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D6C78-9A24-684E-BC8C-23B60BE2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250" y="376038"/>
            <a:ext cx="2979219" cy="610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3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217C6C-3D7C-0545-8305-BA693940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D9B03-BD9B-D546-AE6D-5B0C01B2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Driven Data Ownership</a:t>
            </a:r>
          </a:p>
          <a:p>
            <a:endParaRPr lang="en-US" dirty="0"/>
          </a:p>
          <a:p>
            <a:r>
              <a:rPr lang="en-US" dirty="0"/>
              <a:t>Centralized Streaming Platform with a Distributed Log 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Retentive &amp; Re-playable</a:t>
            </a:r>
          </a:p>
          <a:p>
            <a:pPr lvl="1"/>
            <a:r>
              <a:rPr lang="en-US" dirty="0"/>
              <a:t>Autonomous services</a:t>
            </a:r>
          </a:p>
          <a:p>
            <a:pPr lvl="1"/>
            <a:endParaRPr lang="en-US" dirty="0"/>
          </a:p>
          <a:p>
            <a:r>
              <a:rPr lang="en-US" dirty="0"/>
              <a:t>Change Data Capture with </a:t>
            </a:r>
            <a:r>
              <a:rPr lang="en-US" dirty="0" err="1"/>
              <a:t>Debezium</a:t>
            </a:r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6D5053-E081-3845-BB45-E4713F81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</a:t>
            </a:r>
          </a:p>
          <a:p>
            <a:endParaRPr lang="en-US"/>
          </a:p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84996-9D3D-0249-A24B-810BEB7E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  <a:p>
            <a:fld id="{9FCCB714-0762-074E-A078-F871E6943AE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9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ptum CARE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4.xml><?xml version="1.0" encoding="utf-8"?>
<a:theme xmlns:a="http://schemas.openxmlformats.org/drawingml/2006/main" name="29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in 2">
        <a:dk1>
          <a:srgbClr val="53565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46484C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4_Optum CARE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6.xml><?xml version="1.0" encoding="utf-8"?>
<a:theme xmlns:a="http://schemas.openxmlformats.org/drawingml/2006/main" name="8_Optum CARE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Type xmlns="37af9f89-9a01-4a5f-8f04-5651e628caab">
      <Value>Presentation</Value>
    </Document_x0020_Typ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DFC249A75A8D40A790B200E48DC16D" ma:contentTypeVersion="1" ma:contentTypeDescription="Create a new document." ma:contentTypeScope="" ma:versionID="b0a5f908e2b24dce715addfba8b3ae24">
  <xsd:schema xmlns:xsd="http://www.w3.org/2001/XMLSchema" xmlns:xs="http://www.w3.org/2001/XMLSchema" xmlns:p="http://schemas.microsoft.com/office/2006/metadata/properties" xmlns:ns2="37af9f89-9a01-4a5f-8f04-5651e628caab" targetNamespace="http://schemas.microsoft.com/office/2006/metadata/properties" ma:root="true" ma:fieldsID="d5c8b2739faf3d19175140f43c077fa0" ns2:_="">
    <xsd:import namespace="37af9f89-9a01-4a5f-8f04-5651e628caab"/>
    <xsd:element name="properties">
      <xsd:complexType>
        <xsd:sequence>
          <xsd:element name="documentManagement">
            <xsd:complexType>
              <xsd:all>
                <xsd:element ref="ns2:Document_x0020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9f89-9a01-4a5f-8f04-5651e628caab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8" nillable="true" ma:displayName="Document Type" ma:default="Presentation" ma:internalName="Document_x0020_Type" ma:requiredMultiChoice="tru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Presentation"/>
                        <xsd:enumeration value="Training"/>
                        <xsd:enumeration value="Tool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AF328F-FABB-43B5-AA61-4B09BF1F7612}">
  <ds:schemaRefs>
    <ds:schemaRef ds:uri="http://purl.org/dc/elements/1.1/"/>
    <ds:schemaRef ds:uri="http://schemas.microsoft.com/office/2006/metadata/properties"/>
    <ds:schemaRef ds:uri="37af9f89-9a01-4a5f-8f04-5651e628caa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FDDA15C-1770-48F8-9933-4EEB3375A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f9f89-9a01-4a5f-8f04-5651e628ca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0FE523-24A9-4B9A-ACD6-5C4C38ED9E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178</Words>
  <Application>Microsoft Macintosh PowerPoint</Application>
  <PresentationFormat>Widescreen</PresentationFormat>
  <Paragraphs>85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Office Theme</vt:lpstr>
      <vt:lpstr>Custom Design</vt:lpstr>
      <vt:lpstr>6_Optum CARE WIdescreen 2017</vt:lpstr>
      <vt:lpstr>29_Main</vt:lpstr>
      <vt:lpstr>14_Optum CARE WIdescreen 2017</vt:lpstr>
      <vt:lpstr>8_Optum CARE WIdescreen 2017</vt:lpstr>
      <vt:lpstr>PowerPoint Presentation</vt:lpstr>
      <vt:lpstr>About Us</vt:lpstr>
      <vt:lpstr>Domain Data Ownership</vt:lpstr>
      <vt:lpstr>Avoid Dual Writes!</vt:lpstr>
      <vt:lpstr>Where does Debezium fit in?</vt:lpstr>
      <vt:lpstr>Debezium Architecture</vt:lpstr>
      <vt:lpstr>Debezium Requirements</vt:lpstr>
      <vt:lpstr>Debezium Change Event - DEMO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Secrets Management with HashiCorp Vault</dc:title>
  <dc:creator>Chao, Justin</dc:creator>
  <cp:lastModifiedBy>Chao, Justin</cp:lastModifiedBy>
  <cp:revision>82</cp:revision>
  <dcterms:created xsi:type="dcterms:W3CDTF">2020-09-17T13:41:26Z</dcterms:created>
  <dcterms:modified xsi:type="dcterms:W3CDTF">2020-10-09T14:52:05Z</dcterms:modified>
</cp:coreProperties>
</file>